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17"/>
  </p:notesMasterIdLst>
  <p:sldIdLst>
    <p:sldId id="256" r:id="rId2"/>
    <p:sldId id="258" r:id="rId3"/>
    <p:sldId id="306" r:id="rId4"/>
    <p:sldId id="307" r:id="rId5"/>
    <p:sldId id="265" r:id="rId6"/>
    <p:sldId id="282" r:id="rId7"/>
    <p:sldId id="284" r:id="rId8"/>
    <p:sldId id="294" r:id="rId9"/>
    <p:sldId id="295" r:id="rId10"/>
    <p:sldId id="289" r:id="rId11"/>
    <p:sldId id="290" r:id="rId12"/>
    <p:sldId id="296" r:id="rId13"/>
    <p:sldId id="293" r:id="rId14"/>
    <p:sldId id="308" r:id="rId15"/>
    <p:sldId id="29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02D6"/>
    <a:srgbClr val="0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6"/>
    <p:restoredTop sz="85314"/>
  </p:normalViewPr>
  <p:slideViewPr>
    <p:cSldViewPr snapToGrid="0">
      <p:cViewPr>
        <p:scale>
          <a:sx n="111" d="100"/>
          <a:sy n="111" d="100"/>
        </p:scale>
        <p:origin x="368" y="184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4"/>
    </inkml:context>
    <inkml:brush xml:id="br0">
      <inkml:brushProperty name="width" value="0.35" units="cm"/>
      <inkml:brushProperty name="height" value="0.35" units="cm"/>
      <inkml:brushProperty name="color" value="#3CB5CD"/>
    </inkml:brush>
  </inkml:definitions>
  <inkml:trace contextRef="#ctx0" brushRef="#br0">1305 365 24575,'67'-11'0,"-5"7"0,-14-4 0,1 8 0,-10 0 0,27 0 0,-13 0 0,13 0 0,-22 0 0,-3 0 0,-13 0 0,0 0 0,-7 0 0,3 0 0,-3 0 0,-4 0 0,-1 0 0,-3 2 0,-1-1 0,-1 1 0,-1 2 0,3-2 0,-2 1 0,1 1 0,5-2 0,-2-1 0,4-1 0,-5 0 0,0 0 0,-1 0 0,0-1 0,2-1 0,-4-4 0,2 2 0,-3-1 0,0 0 0,1 1 0,-3-1 0,2 0 0,-3 2 0,1-4 0,1 4 0,-3-3 0,4 0 0,-3 0 0,3 0 0,-3 0 0,1 1 0,-1-1 0,-1-1 0,1-1 0,-1 1 0,3-4 0,-2 4 0,3-2 0,-5 3 0,1 1 0,1-4 0,-1 3 0,3-3 0,-4 2 0,1 1 0,-1-2 0,1 1 0,0-3 0,-1 1 0,1-1 0,-2-1 0,1 1 0,-1-1 0,1 1 0,-1-1 0,0 3 0,0-2 0,-1 1 0,-1-2 0,1 3 0,-1-3 0,0 4 0,9 27 0,-7-9 0,5 24 0,-5-20 0,-4-2 0,2 4 0,-2-5 0,0 5 0,0-6 0,0 1 0,0-3 0,0-1 0,0 3 0,0-2 0,0 1 0,0-1 0,0-2 0,0 3 0,0 0 0,0-1 0,0 2 0,1-2 0,1-1 0,4-40 0,-1 15 0,0-32 0,-1 23 0,-3 2 0,0 0 0,-1 1 0,0 5 0,0 2 0,0 4 0,0 3 0,0 1 0,0-1 0,0-1 0,0 1 0,0-2 0,-3 37 0,0-16 0,-3 27 0,1-13 0,-1-6 0,0 6 0,0-9 0,2-2 0,2 2 0,-1-4 0,1 3 0,-1-4 0,1 2 0,-1-6 0,2 4 0,0 0 0,1-1 0,0 5 0,0-7 0,0 4 0,0 0 0,0-3 0,0 3 0,0-2 0,0-2 0,3 3 0,0 0 0,0-4 0,3 4 0,-4-3 0,4 2 0,-3 0 0,1-2 0,1 2 0,-2-31 0,0 17 0,-3-24 0,0 23 0,0 1 0,-1-7 0,1 5 0,-2-4 0,0 0 0,0 5 0,-3-7 0,2 5 0,1-1 0,0 0 0,0-1 0,-1 0 0,0 3 0,-1-4 0,1 4 0,-2-1 0,-2-1 0,2 2 0,-4-2 0,4 4 0,-4-3 0,2 5 0,-2-2 0,-1 1 0,-1 0 0,0 0 0,0 1 0,1 1 0,0 0 0,-1 1 0,1-1 0,-3 2 0,2-2 0,-4 2 0,2 0 0,-2 0 0,0 0 0,-3 0 0,2 0 0,-1 0 0,1 0 0,3 0 0,-1 0 0,3 0 0,-2 0 0,0 0 0,2 0 0,-1 0 0,1 0 0,-1 0 0,1 0 0,-4 0 0,2 0 0,-2 0 0,-1 0 0,-1 0 0,1 2 0,-2-2 0,3 2 0,0-2 0,0 0 0,-3 0 0,2 0 0,-4 0 0,4 0 0,-1 0 0,-1 0 0,2 0 0,1 0 0,0 0 0,4 2 0,0-2 0,1 2 0,2-1 0,-1 0 0,-1 1 0,1-1 0,-1 1 0,1 0 0,0 1 0,1-1 0,-3 1 0,2-2 0,0 1 0,0 1 0,2-1 0,-7 1 0,6 0 0,-5-1 0,5 1 0,-3-2 0,1 2 0,-3-3 0,2 2 0,-1-2 0,-1 0 0,2 0 0,-2 0 0,3 0 0,-3 0 0,2 0 0,-1 0 0,1 0 0,-1 0 0,1 0 0,-4 0 0,4 0 0,-4 0 0,4 0 0,-4 0 0,4 0 0,-3 0 0,3 0 0,-4 0 0,4 0 0,-2 0 0,3 0 0,1-2 0,-1 2 0,0-3 0,2 3 0,-5-2 0,6 2 0,-5 0 0,3 0 0,0 0 0,-1 0 0,-2 0 0,1 0 0,-1 0 0,2 0 0,2 0 0,-3 0 0,1 0 0,1 0 0,-1 0 0,1-1 0,-1 0 0,-1 0 0,1-1 0,-1 2 0,1-2 0,-1 0 0,1 2 0,-1-1 0,1 1 0,-1 0 0,1 0 0,-1 0 0,1 0 0,0 0 0,-1 0 0,2 0 0,-3 0 0,3 0 0,-4 0 0,3 0 0,-1-2 0,1 2 0,-1-2 0,1 2 0,0 0 0,-1 0 0,1 0 0,-1 0 0,1 0 0,-1 0 0,-4 0 0,3 0 0,-3 0 0,5 0 0,-3 0 0,2 0 0,-2 0 0,3 0 0,-1 0 0,-1 0 0,1 2 0,-2-2 0,3 3 0,-1-3 0,1 4 0,-3-4 0,2 1 0,-1 1 0,1-2 0,-2 2 0,2-2 0,-1 0 0,-1 0 0,0 0 0,0 0 0,-2 0 0,-5 0 0,4 0 0,-6 0 0,6 0 0,1 0 0,0 0 0,2 0 0,-2 0 0,2 2 0,-2-2 0,-1 2 0,3-2 0,-1 0 0,0 1 0,1 0 0,1 0 0,-1-1 0,0 0 0,0 0 0,-2 0 0,2 0 0,0 0 0,-2 0 0,4 0 0,-1 0 0,1 0 0,-4 0 0,5 0 0,-3 2 0,7-2 0,-2 2 0,-2-1 0,1 1 0,-1-1 0,24 14 0,-6-10 0,17 11 0,-9-12 0,-1-1 0,0 0 0,18-2 0,-10-1 0,11 0 0,-17 2 0,-2-2 0,1 2 0,-3-2 0,1 0 0,-3 0 0,4 0 0,-2 0 0,2 0 0,-2 0 0,4 0 0,-3 0 0,4 0 0,-1 0 0,-1 0 0,1 0 0,1 0 0,-2 0 0,1 0 0,-1 0 0,-1 0 0,0 0 0,-2 0 0,2 0 0,-2 0 0,0 0 0,2 0 0,-4 0 0,1 0 0,1 0 0,0 0 0,1 0 0,-1 0 0,-4 0 0,1 0 0,1 0 0,0 0 0,2 0 0,-2 2 0,-1-2 0,1 1 0,1 1 0,-1-1 0,2 0 0,-1-1 0,-1 0 0,4 0 0,-4 0 0,4 0 0,-4 0 0,3 0 0,-1 0 0,0 2 0,2-2 0,-2 2 0,0-2 0,0 0 0,-3 1 0,3 0 0,-2 0 0,1 1 0,-1-2 0,1 3 0,-1-2 0,2 2 0,-1-3 0,-1 4 0,2-4 0,-3 3 0,1-3 0,-3 3 0,2-2 0,2 2 0,-3-2 0,2 1 0,-3 1 0,0-3 0,2 1 0,0-1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3"/>
    </inkml:context>
    <inkml:brush xml:id="br0">
      <inkml:brushProperty name="width" value="0.05" units="cm"/>
      <inkml:brushProperty name="height" value="0.05" units="cm"/>
      <inkml:brushProperty name="color" value="#16B5CE"/>
    </inkml:brush>
  </inkml:definitions>
  <inkml:trace contextRef="#ctx0" brushRef="#br0">27 407 24575,'0'-6'0,"1"-7"0,2 5 0,1-4 0,0 6 0,-1 0 0,1 1 0,-2 0 0,2-1 0,-3 3 0,2-2 0,0 2 0,-1-3 0,0 3 0,1-3 0,0 3 0,1-2 0,-1 0 0,0 1 0,1-4 0,0 5 0,2-6 0,-2 4 0,2-3 0,1 0 0,-1 2 0,-2-2 0,2 2 0,-3 2 0,1-2 0,2-1 0,-1 0 0,1-1 0,-2 2 0,0 1 0,0-1 0,1 2 0,-1-1 0,0 0 0,0 0 0,-1 1 0,1-2 0,-1 3 0,1-3 0,-1 2 0,2-1 0,-2 0 0,-1 1 0,1 0 0,0 0 0,0 1 0,1-3 0,0 1 0,2 0 0,-1-2 0,0 4 0,-1-3 0,1 3 0,-2-2 0,2 1 0,-1 1 0,-1-1 0,1 1 0,0-1 0,-1 0 0,3 0 0,-3 1 0,2-1 0,0 1 0,-1-1 0,1 1 0,-1 0 0,-1 1 0,2 0 0,-2 0 0,3 1 0,-2-2 0,1 2 0,0-1 0,-1-1 0,0 3 0,-2-2 0,1 1 0,0 0 0,-1 0 0,1 1 0,0-1 0,-1 1 0,1 0 0,-1 0 0,1 0 0,0 0 0,-2-2 0,1 2 0,0-1 0,1 1 0,-1-1 0,1 0 0,-1 0 0,1 0 0,0 1 0,-1-1 0,0-1 0,0 2 0,-1-1 0,2 1 0,0 0 0,-1 0 0,-1 1 0,1 1 0,-2 0 0,-2 1 0,1-1 0,-1 1 0,0 0 0,1-2 0,-2 1 0,1 0 0,0 0 0,0 1 0,0 0 0,-1-1 0,2 1 0,-2 0 0,2-1 0,-2 1 0,0 0 0,0 1 0,1-1 0,-1 1 0,1-1 0,0-1 0,0 1 0,0 0 0,-1 0 0,0-1 0,0 1 0,1 0 0,-1-1 0,0 1 0,0 0 0,1-1 0,-1 1 0,2 0 0,-2-1 0,2 0 0,-2 0 0,0 0 0,0-1 0,1 2 0,-1-2 0,0 2 0,-1 0 0,1-1 0,-3 1 0,3 0 0,-2 0 0,0 0 0,-1 1 0,0-1 0,0 3 0,2-1 0,-2-1 0,3 0 0,-3 1 0,3-2 0,-1 1 0,0-1 0,0 1 0,0-1 0,0 1 0,1 0 0,-3 0 0,2 2 0,-1-2 0,1 1 0,1-2 0,1 0 0,-1-1 0,0 1 0,2 0 0,-2-1 0,2 1 0,-2 0 0,-1-1 0,0 3 0,0-2 0,0 2 0,1 0 0,-1-1 0,-1 2 0,2-3 0,-2 3 0,2-3 0,-3 2 0,3 0 0,-3-1 0,1 2 0,1-3 0,-2 3 0,3-3 0,-5 4 0,4-3 0,-4 2 0,3 0 0,0-1 0,0 1 0,0-2 0,0 2 0,1-2 0,0 1 0,1-1 0,-2 0 0,2-1 0,1 2 0,-1-3 0,0 1 0,0 0 0,2-1 0,-3 2 0,2-1 0,0 1 0,1-1 0,-1-1 0,1 0 0,-1 0 0,0 0 0,2 0 0,-3 1 0,2 0 0,-2-1 0,0 1 0,2 0 0,-2 0 0,2-1 0,-1 1 0,1 0 0,0-2 0,1 1 0,-3 0 0,2 0 0,-1 0 0,1-1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3"/>
    </inkml:context>
    <inkml:brush xml:id="br0">
      <inkml:brushProperty name="width" value="0.2" units="cm"/>
      <inkml:brushProperty name="height" value="0.2" units="cm"/>
      <inkml:brushProperty name="color" value="#65AE9A"/>
    </inkml:brush>
  </inkml:definitions>
  <inkml:trace contextRef="#ctx0" brushRef="#br0">76 57 24575,'-16'-1'0,"3"0"0,2 1 0,1 0 0,3 0 0,-2 0 0,5 0 0,-1-3 0,4-1 0,1-3 0,2 1 0,-2-1 0,4 1 0,4-4 0,-1 5 0,3 0 0,-3 3 0,-1 2 0,2 0 0,-1 0 0,-2 0 0,2 0 0,1 0 0,-2 2 0,1 0 0,-1 3 0,-1 2 0,0-2 0,-1 4 0,-1-1 0,0 3 0,0-1 0,1 0 0,-3 0 0,2-2 0,-3 2 0,1-1 0,-1-1 0,0 0 0,0-2 0,0 1 0,0-1 0,0-3 0,0-14 0,0-1 0,0-9 0,0 2 0,0 7 0,3-10 0,-1 9 0,2 0 0,-2 9 0,1 4 0,3 4 0,-3 0 0,4 4 0,-4-1 0,-1 2 0,1 1 0,0-2 0,1 4 0,-1-3 0,0 1 0,-1-2 0,0-2 0,-2 0 0,2-3 0,-1 1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4"/>
    </inkml:context>
    <inkml:brush xml:id="br0">
      <inkml:brushProperty name="width" value="0.2" units="cm"/>
      <inkml:brushProperty name="height" value="0.2" units="cm"/>
      <inkml:brushProperty name="color" value="#65AE9A"/>
    </inkml:brush>
  </inkml:definitions>
  <inkml:trace contextRef="#ctx0" brushRef="#br0">354 137 24575,'0'-18'0,"0"0"0,0 8 0,0-1 0,0 0 0,0 2 0,0 0 0,0 2 0,1 3 0,3 1 0,1 3 0,1 0 0,-2 0 0,0 0 0,1 0 0,-2 0 0,3 0 0,-3 3 0,0 1 0,0 4 0,0-3 0,0 5 0,0-3 0,-2 4 0,3-2 0,-3 3 0,2-4 0,0 2 0,0-1 0,0 0 0,-1 0 0,1 0 0,-3-1 0,2-1 0,-1-2 0,1 0 0,-2-2 0,3 1 0,2-17 0,3 3 0,1-17 0,0 6 0,-2 2 0,1-3 0,2-6 0,-4 10 0,2-5 0,-6 18 0,1 2 0,0 0 0,0 13 0,0-4 0,1 12 0,-2-4 0,1 2 0,-1-1 0,0 3 0,-1-2 0,-1 0 0,0-1 0,0-4 0,0-2 0,0-2 0,0-1 0,0 0 0,0-2 0,0 0 0,1 0 0,3-1 0,-1-10 0,0-2 0,1-9 0,-3 2 0,1 3 0,1-5 0,-1 4 0,0-1 0,1 4 0,-3 1 0,2 4 0,-2 1 0,0 2 0,-10 10 0,4-2 0,-13 11 0,6-3 0,-6 3 0,0-1 0,-2 1 0,2-3 0,-1 1 0,2-4 0,0 1 0,0-3 0,4-2 0,-2-2 0,3-2 0,0-1 0,-1-1 0,3-1 0,-1-4 0,3 0 0,1-4 0,-2-2 0,4 3 0,0-3 0,0 5 0,1-2 0,1 5 0,1-1 0,-2 8 0,2 1 0,-4 2 0,2 2 0,0-2 0,-1 2 0,-2 2 0,1-1 0,-3 2 0,4-4 0,-3 0 0,3-3 0,-3 1 0,2-1 0,0-2 0,3 1 0,-1-2 0,2 0 0,-2 0 0,-1 0 0,2-1 0,-1 0 0,0-1 0,2 0 0,-4 2 0,5 1 0,0 1 0,-1 0 0,0-2 0,-2 0 0,2-2 0,-1-4 0,1-1 0,1-4 0,2 2 0,-3 1 0,2 3 0,-1-1 0,0 1 0,-2 2 0,-1 1 0,1 5 0,0 1 0,1 2 0,0 0 0,0-3 0,2 1 0,-2-2 0,2 1 0,-2-2 0,2 1 0,0 2 0,1 0 0,0 0 0,0-2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4"/>
    </inkml:context>
    <inkml:brush xml:id="br0">
      <inkml:brushProperty name="width" value="0.2" units="cm"/>
      <inkml:brushProperty name="height" value="0.2" units="cm"/>
      <inkml:brushProperty name="color" value="#1FB7D7"/>
    </inkml:brush>
  </inkml:definitions>
  <inkml:trace contextRef="#ctx0" brushRef="#br0">0 100 24575,'0'34'0,"0"4"0,0 14 0,0 2 0,0 5-1639,0 3 1,0-1-1639,0-2 0,0 8 4605,0 0-1328,0 9 0,0-22 0,0 10 1719,0-19-1719,0-4 0,0 0 0,0-5 3276,0 2 0,0-12-3044,0 7-232,2-11 0,1 7 0,-1-3 0,1 0 0,0-5 0,-2-1 0,2-4 0,-2 1 0,0 2 0,1-1 0,-2 5 0,2-9 0,-2 16 0,0-14 0,0 11 0,0-12 0,-2-3 0,2-3 0,-3-2 0,3-3 0,-1 0 0,0 0 0,4-18 0,-1-6 0,3-22 0,0-16 0,1-6 0,-1-3 0,-2 17 0,1-1-613,3-24 0,0 2 613,-2 28 0,2 5 0,5-36-29,0 26 29,-1-4 0,-4 22 0,1-7 0,0 10 0,-4 3 1224,1 5-1224,-1-4 31,0 5-31,0-4 0,0 0 0,-1 5 0,1-9 0,0 9 0,-2-5 0,2 4 0,-4 2 0,2 0 0,-2 2 0,0 1 0,0 3 0,0 2 0,1 0 0,0 0 0,1 3 0,-2-2 0,2 2 0,-2 0 0,0 3 0,0-1 0,0-2 0,0-2 0,0-1 0,0-5 0,0 3 0,0-2 0,-2 4 0,2 0 0,-2 4 0,1 0 0,0 2 0,-1 16 0,2 2 0,0 14 0,0-3 0,0 8 0,0 24 0,2 10 0,3-16 0,1 8 0,0-6 0,-2-9 0,0 0-984,7 35 1,-2-2 983,-4-12 0,1 10 0,-1-9 0,1-4 0,-2-12 0,2-1 0,-4-7 0,1 0 0,-3-3 1967,0 3-1967,0-3 0,0 5 0,-3-7 0,2-5 0,-3-9 0,1-7 0,0-1 0,2-3 0,-1-1 0,0-4 0,0 0 0,1-1 0,-2-2 0,2 0 0,-7-17 0,5 0 0,-5-16 0,5-14 0,1-11 0,2-21 0,0 37 0,0-5 0,2-28 0,1-2 0,-1 25 0,0 1-389,2-21 0,0 4 389,2-1 0,-4 8 0,1-4 0,-3-15 0,2 17-51,1-13 51,1 34 0,1-13 0,0 20 0,-1-7 0,0 14 777,-2 3-777,0 7 52,-2 5-52,0 2 0,0 3 0,0-2 0,0 2 0,0-1 0,0 1 0,0-2 0,0 3 0,0 19 0,0-3 0,0 24 0,0 15 0,0 7 0,0-17 0,0 3-562,0 5 0,0 6 0,0-3 562,0 5 0,0-4 0,0-7 0,0 0-456,0 6 0,0 0 456,0-12 0,0 1 0,0 3 0,0 1 0,0-3 0,0-3 0,0 13 0,0 1 0,0-23 0,0 4 1604,0-8-1604,0-4 994,0-7-994,0-3 0,0-2 0,0-3 0,1-1 0,-1-1 0,2-2 0,-2 0 0,1-30 0,2-5 0,0-35 0,0 26 0,-1-1-684,0-9 1,0-3 683,2-5 0,3-2 0,-2 10 0,2-1 0,1-8 0,1 2 0,0 14 0,0 1-161,-1-6 1,0 1 160,3-16 0,0 4 0,-3 7 0,0 3 0,-3-2 0,-1 14 0,-3 14 1344,2-7-1344,-1 13 344,1-8-344,0 8 0,-3 1 0,3 5 0,-3 4 0,2 0 0,-1 3 0,-1 1 0,2-1 0,-1 0 0,-1-1 0,-1-1 0,-1-1 0,-1-2 0,-1-1 0,-3-8 0,2 7 0,-3-9 0,3 12 0,0 0 0,1 5 0,4 0 0,-6 6 0,4 3 0,-3 0 0,8 21 0,1-1 0,1 18 0,3 10 0,-2 13-975,5 9 975,-6-31 0,-1-1 0,7 27 0,-5-29 0,0 1 0,9 26 0,-9-30 0,0 2 0,8 34-387,-5-5 387,1-8 0,-5-4 0,3-5 0,-3-7 0,-1-11 0,1 1 955,-3 4-955,0-4 407,-2 6-407,0-16 0,0-5 0,0 0 0,0-5 0,0-3 0,0-3 0,0-2 0,0 0 0,0-3 0,0 1 0,0-2 0,0 0 0,0 0 0,0 0 0,0-28 0,0-12 0,0-32 0,0 8 0,0-8 0,0-3 0,0-2-586,0 14 0,0 2 586,0-9-275,0 31 275,0-26 0,0 25 0,0-5 0,0 5 0,0-6 0,0 0 0,0-1 1155,0 8-1155,0-2 292,0 15-292,-2-9 0,0 7 0,-2-2 0,-4 1 0,3 1 0,-4-2 0,3 5 0,-2 1 0,1 2 0,2 0 0,-2 4 0,4 2 0,-1 7 0,1 2 0,0 31 0,2 2 0,-2 20 0,3 2 0,-5 3 0,2 8 0,-5 11-785,1-3 785,2-32 0,-1 1 0,-1 36 0,2-36 0,-1 0 0,0 30 0,-5 1 0,5-5 0,-2 0-134,3-4 134,0-1 0,2-4 0,0-14 0,3 4 0,-1-17 0,0 3 779,-1-4-779,2-9 140,0-3-140,0-4 0,0-5 0,0-1 0,0-3 0,0 0 0,4-2 0,-1-8 0,4 0 0,-2-17 0,5-27 0,2-2-1639,-1-9 1,1-3-1639,1-6 2217,-2-7 1,0-2 1059,-5 9-421,-1 15 1,-1 2 420,-2-8-37,-2 3 37,0 1 3276,0 3-1138,-2-3 477,-1 7-2615,-1 11 1454,0-1-1454,0 15 68,-3-15-68,5 16 0,-3-4 0,4 15 0,0 0 0,1 1 0,-2-1 0,2 3 0,-1-2 0,1 2 0,0-3 0,0 2 0,0-3 0,0 1 0,0 0 0,0 1 0,0-1 0,0 5 0,0-2 0,0 5 0,2-2 0,0 4 0,0 0 0,0-1 0,0 1 0,1-3 0,0 2 0,1-2 0,1-1 0,0 0 0,0-1 0,-1 1 0,0 1 0,1-3 0,0 2 0,1-4 0,-1 1 0,0-3 0,-2 3 0,0-1 0,-1 2 0,2 0 0,-3 2 0,1 0 0,-1 4 0,0 0 0,3 14 0,-2-1 0,2 13 0,-2 2 0,0 3 0,2 10 0,-4 8 0,4 5 0,-1-11 0,-2 4-1207,5 31 1207,-3-25 0,0 0 0,3 19 0,-3-29 0,0 0-311,3 25 311,-4-25 0,1-1 0,3 32 0,-3-1 0,-1-7 0,-2-6 0,3-7 0,-3-5 0,2-6 0,0-8 1187,-2 0-1187,4-10 331,-3 5-331,2-3 0,0 0 0,-2-2 0,2-1 0,-2-2 0,2 0 0,0-2 0,-1-1 0,1-1 0,0-1 0,0-1 0,1 0 0,-2-4 0,0 3 0,-1-5 0,0-1 0,-1-1 0,-2-25 0,0-2 0,-5-30 0,1-6 0,0-17 0,4 10 0,2 27 0,0-3 0,0-12 0,0 1 0,0-8 0,0 5 0,0 4 0,0 21 0,0-21 0,2 13 0,1-3 0,2-3 0,-1-2 0,1-6 0,1-1 0,-2-3 0,4-20 0,-4 22 0,0-4 0,-4 24 0,0 9 0,0 0 0,0 0 0,0 7 0,0 4 0,0 3 0,0 4 0,0 3 0,0 1 0,5 2 0,-1 7 0,3-2 0,-4 4 0,-1-3 0,-1 1 0,-1 2 0,0 5 0,0 3 0,0 10 0,0 12 0,0 15 0,0 10 0,0-4 0,0 11 0,0-6 0,0 8 0,-3-1 0,3-4 0,-5-4 0,2 0 0,0-5 0,-2-3 0,5-1 0,-4-4 0,3 1 0,-1-4 0,0-4 0,1-8 0,0-3 0,1-5 0,0-2 0,0-1 0,0-8 0,0 1 0,0-5 0,0 1 0,0-3 0,0-2 0,0 0 0,0-1 0,0-2 0,0 0 0,1 0 0,3-3 0,-1-7 0,0 3 0,-3-7 0,0 8 0,0 0 0,0-1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5"/>
    </inkml:context>
    <inkml:brush xml:id="br0">
      <inkml:brushProperty name="width" value="0.2" units="cm"/>
      <inkml:brushProperty name="height" value="0.2" units="cm"/>
      <inkml:brushProperty name="color" value="#1FB7D7"/>
    </inkml:brush>
  </inkml:definitions>
  <inkml:trace contextRef="#ctx0" brushRef="#br0">696 0 24575,'3'12'0,"-1"-3"0,-1-1 0,0-3 0,1 5 0,-2-3 0,2 4 0,-2-3 0,0 4 0,0-3 0,0-2 0,0 2 0,0-3 0,1 1 0,-1 0 0,2-1 0,-1 2 0,0 1 0,-1-3 0,0 4 0,0-5 0,2 1 0,-2-2 0,2 0 0,-2 0 0,3 1 0,-2-1 0,1 3 0,-1-4 0,-1 3 0,0-2 0,0-1 0,0 2 0,0-1 0,1 1 0,0-1 0,-1 2 0,0-3 0,0 1 0,0 2 0,0-2 0,0 1 0,0 0 0,0-2 0,0 3 0,0 0 0,0-1 0,0 2 0,0 1 0,-3 3 0,1 0 0,-2 1 0,2 1 0,1-3 0,0 1 0,1-3 0,0 0 0,-1 1 0,0-2 0,0 3 0,0-3 0,1 2 0,-2-1 0,2 0 0,0 2 0,0-1 0,0 0 0,0 0 0,0 6 0,0-2 0,0 2 0,0-3 0,0-1 0,0 1 0,0-2 0,0 1 0,0-2 0,0-1 0,0-1 0,0 0 0,0-1 0,0 2 0,0-1 0,0 1 0,-2-2 0,2 1 0,-1-1 0,1-1 0,0-1 0,0 2 0,0-2 0,0 1 0,0 1 0,0-1 0,0 3 0,0-2 0,0 1 0,0-1 0,0-1 0,0 1 0,0-1 0,0 1 0,0 1 0,0-1 0,0 1 0,0-2 0,0 5 0,0-3 0,0 2 0,0-3 0,0 1 0,0 0 0,0 3 0,0-1 0,0 0 0,0 2 0,0-1 0,0 1 0,0-2 0,0 0 0,0 0 0,0 0 0,0 2 0,0 1 0,0-1 0,0 1 0,0 0 0,0 3 0,0-1 0,0-1 0,0 1 0,0-3 0,0 0 0,0 0 0,0-1 0,0-3 0,0 2 0,0-3 0,0 3 0,0-4 0,0 2 0,0-1 0,0-1 0,0 1 0,0-1 0,0 0 0,0-1 0,0 0 0,0 1 0,0 0 0,0 0 0,0 1 0,0 0 0,0-1 0,0 1 0,0-1 0,0 1 0,0 1 0,0 0 0,0 4 0,0-1 0,0 1 0,0-2 0,0 0 0,0 0 0,0-1 0,1 0 0,0 0 0,2 0 0,-3 0 0,1-2 0,-1 3 0,0-3 0,0 1 0,0-1 0,0-1 0,0-1 0,0 0 0,0 0 0,1 0 0,0 1 0,0-1 0,0 1 0,1-2 0,-2 1 0,3 1 0,-3-1 0,2 0 0,-2 1 0,2-1 0,-2 0 0,1 1 0,-1-1 0,1 0 0,-1 0 0,0 0 0,0-1 0,1-12 0,-1 3 0,2-10 0,-4 7 0,1 3 0,-1-3 0,0-1 0,-3-15 0,2 6 0,-5-11 0,3 12 0,-2 0 0,-3-5 0,0-1 0,-3-5 0,0-3 0,-2-3 0,1-1 0,-3-2 0,1 2 0,-3 2 0,4 9 0,-1 2 0,2 6 0,3 0 0,0 1 0,3 4 0,2-1 0,1 5 0,0-3 0,4 4 0,-3-3 0,4 2 0,0 0 0,0 4 0,0 0 0,0 0 0,0-1 0,0 0 0,0-2 0,0 3 0,0-1 0,0-1 0,0 1 0,0-2 0,0-5 0,0-2 0,0-9 0,0-17 0,0 6 0,0-24 0,1 17 0,2-12 0,0 15 0,-1-5 0,-2 12 0,0-5 0,0 5 0,0 4 0,0-7 0,-1 6 0,-2-6 0,1 11 0,-2-4 0,2 10 0,-2-6 0,0 7 0,0 2 0,0 5 0,-3 2 0,2 3 0,-1 0 0,1 2 0,-3-1 0,2 3 0,-3-2 0,1 1 0,-6-2 0,-4 3 0,-6-2 0,-2 2 0,1 0 0,-3 0 0,5 0 0,-1 0 0,-10 8 0,15-1 0,-12 10 0,16-2 0,-5 1 0,3 1 0,6-5 0,-5 2 0,6-2 0,-1 1 0,2-2 0,2-1 0,4-1 0,-1 0 0,1 1 0,2-2 0,-1 2 0,2 1 0,0 2 0,0 3 0,2 2 0,3 2 0,5-1 0,0 0 0,9 10 0,-9-11 0,7 13 0,-9-12 0,2 1 0,-3-2 0,-1-2 0,0-2 0,-2-3 0,0-2 0,-1-3 0,2 0 0,-2-4 0,-1 0 0,3 0 0,0-1 0,2-4 0,4-4 0,1-6 0,8-7 0,-1-1 0,8-7 0,-6 4 0,-4 0 0,6-8 0,-13 15 0,9-14 0,-11 12 0,1-4 0,-3 1 0,0 4 0,-5 3 0,1 1 0,-2 1 0,-7 1 0,1 1 0,-7 1 0,3 4 0,-1 1 0,1 2 0,3 2 0,-1-1 0,1 2 0,-1 0 0,0 5 0,-1 3 0,-1 8 0,2 3 0,1-2 0,0 3 0,2-2 0,1-2 0,-2 8 0,6-9 0,-2 1 0,2-7 0,0-3 0,0-2 0,0 0 0,8-3 0,-4 0 0,7-2 0,-4-4 0,-2-1 0,2-6 0,-3 0 0,1 0 0,-3 0 0,-1 1 0,-1 2 0,0 1 0,0 3 0,-1 30 0,1-3 0,-1 36 0,1-7 0,0 16 0,7 3 0,4-16 0,4 8 0,-1 0 0,0-8 0,0-2 0,2 2-705,-1 7 1,2 1 0,-1-3 704,3 16 0,-2-8 0,-3-2 0,-1-4 0,1-3 0,-6-27 0,1 8 0,-2-12 0,-2-8 2113,-3-7-2113,-1-7 0,-1-1 0,-6-17 0,3-3 0,-7-28 0,8 9 0,0-20 0,-1 8 0,3-19 0,-4 3 0,0-11 0,1 7 0,-2 1 0,5 11 0,-3 15 0,3 2 0,0 11 0,0-2 0,0 8 0,0 3 0,0 9 0,0 1 0,0 4 0,7 21 0,-3-6 0,7 20 0,-3-10 0,6 36 0,-5-20 0,6 30 0,-6-28 0,1 4 0,-4-12 0,0 2 0,-2-8 0,0 1 0,0-3 0,0-3 0,0-4 0,-1 2 0,-1-5 0,0 1 0,-1-1 0,1-3 0,-1-1 0,-1-2 0,1-3 0,0 0 0,0 0 0,1 0 0,-1 0 0,2 0 0,0 0 0,-2 3 0,2 1 0,-2 0 0,1 0 0,-1-1 0,-1 0 0,0-2 0,0-1 0,0 0 0,0 1 0,0-25 0,0-20 0,0 2 0,0-7 0,-1-13 0,2-3 0,2 5 0,0-4 0,2 1 0,1-3 0,0 6-589,-1 10 1,1 2 588,6-29 0,-3 6 0,-3 13 0,4-16 0,-5 32 0,-1 6 0,-4 24 0,-1 4 0,-2 3 1177,-4 5-1177,3-3 0,-2 5 0,3-4 0,-2 1 0,2 0 0,-1-2 0,-1 0 0,2-1 0,-3 0 0,2 0 0,1 0 0,-2 0 0,-1 2 0,1-1 0,-3 0 0,0 2 0,-3-1 0,0-1 0,-5 3 0,-5-4 0,4 2 0,-7-2 0,7 0 0,-4 0 0,6 0 0,-1 0 0,6 0 0,1 0 0,5 0 0,1 1 0,2 6 0,1 0 0,0 6 0,0-4 0,0 6 0,0 2 0,0 8 0,0 5 0,0 9 0,0 8 0,-2 7 0,-1 7 0,0 1 0,-2 4 0,4-1 0,-4-3 0,3-4 0,-1-5 0,-2-3 0,3-3 0,-3-2 0,0-3 0,0-3 0,1-11 0,0 2 0,-1-10 0,1 3 0,-2-4 0,2-7 0,0-4 0,-1-4 0,3-1 0,-4-1 0,0-2 0,2-5 0,-4-4 0,3-5 0,-5-18 0,-1-3 0,-5-22 0,2-10-515,8 27 1,0-1 514,1-7 0,1 1 0,1-29 0,1 29 0,1 0 0,1-19 0,0 6 0,2 2 0,1 23 0,1-5 0,1 8 0,-2 11 1029,1 5-1029,-1 6 0,-1 6 0,0 19 0,-1-1 0,-1 19 0,0-3 0,0 2 0,0 10 0,-3 1 0,-1 6 0,-2 1 0,-4 0 0,5-4 0,-4 2 0,4-2 0,-3 1 0,6-13 0,-3 3 0,5-13 0,-2 8 0,0-7 0,2-5 0,-1-6 0,1-5 0,0-2 0,0-3 0,-3-1 0,-4-12 0,2-4 0,-4-10 0,7-15 0,0 6 0,2-23 0,0 7 0,0-13 0,0-2 0,0-2 0,0 3 0,0 0 0,2 20 0,0-5 0,2 19 0,1-7 0,-3 11 0,0 4 0,-2 4 0,0 6 0,0 1 0,0 5 0,0 21 0,-2-6 0,0 22 0,0-13 0,-2 7 0,4 33 0,-2-16 0,2 10 0,0 1 0,0-6 0,0 28 0,0-44 0,0-6 0,0-6 0,0-8 0,0-3 0,0-5 0,0-1 0,0-1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0"/>
    </inkml:context>
    <inkml:brush xml:id="br0">
      <inkml:brushProperty name="width" value="0.2" units="cm"/>
      <inkml:brushProperty name="height" value="0.2" units="cm"/>
      <inkml:brushProperty name="color" value="#1FB7D7"/>
    </inkml:brush>
  </inkml:definitions>
  <inkml:trace contextRef="#ctx0" brushRef="#br0">1 0 24575,'0'12'0,"0"5"0,0-9 0,0 4 0,0-3 0,0-3 0,0 2 0,0 0 0,0 1 0,0 0 0,0 0 0,0 1 0,0 1 0,0-2 0,0 0 0,0 0 0,0-1 0,0-1 0,0 0 0,1-1 0,0-2 0,-1 0 0,0 1 0,0-3 0,0 5 0,0-3 0,0-1 0,0 2 0,0-1 0,0 0 0,0 0 0,0 0 0,0 2 0,0 0 0,0-1 0,0-1 0,0 2 0,0-2 0,0 1 0,0 1 0,0-1 0,0 1 0,0 1 0,0-2 0,2 4 0,-2-2 0,2 0 0,-2-2 0,0 1 0,0-1 0,0-1 0,0 2 0,0-4 0,0 4 0,0-1 0,0-1 0,0 3 0,0-4 0,0 2 0,0 0 0,0 0 0,0 1 0,0-3 0,0 2 0,0 1 0,0-1 0,0 2 0,0-2 0,0-1 0,0 1 0,0 1 0,0-2 0,0 0 0,0 0 0,0 1 0,0 0 0,0 0 0,0-1 0,0 0 0,0 0 0,0 2 0,0-2 0,0 1 0,0-1 0,0-1 0,0 1 0,0 0 0,0 0 0,0 1 0,0-1 0,0 1 0,0-1 0,0 1 0,0-1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1"/>
    </inkml:context>
    <inkml:brush xml:id="br0">
      <inkml:brushProperty name="width" value="0.2" units="cm"/>
      <inkml:brushProperty name="height" value="0.2" units="cm"/>
      <inkml:brushProperty name="color" value="#1FB7D7"/>
    </inkml:brush>
  </inkml:definitions>
  <inkml:trace contextRef="#ctx0" brushRef="#br0">0 1 24575,'0'10'0,"0"1"0,0-8 0,0 1 0,0 1 0,0-2 0,0 3 0,0-3 0,0 2 0,0-1 0,0 0 0,0 1 0,0-1 0,0 0 0,0 0 0,0 0 0,0 0 0,0 0 0,0 1 0,0-1 0,0 2 0,0-2 0,0 0 0,0 0 0,0 0 0,0 1 0,0 1 0,0-2 0,0 1 0,0-1 0,0 2 0,0-1 0,0 1 0,0-1 0,0 2 0,0-1 0,0 1 0,0-2 0,0 0 0,0-1 0,0 2 0,0-2 0,0 1 0,0 0 0,0 0 0,0 1 0,0-1 0,0 1 0,0-1 0,0 1 0,0-1 0,0-1 0,0 1 0,0-1 0,0 0 0,0 2 0,0-2 0,0 2 0,0 0 0,0-4 0,0 3 0,0-1 0,0 2 0,0-2 0,0 1 0,0-1 0,0 0 0,0 1 0,0-2 0,0 1 0,0 1 0,0-1 0,0 0 0,0 1 0,0-1 0,0 0 0,0 1 0,0-2 0,0 3 0,0-2 0,0 1 0,0-1 0,0 1 0,0-1 0,0-1 0,0 2 0,0 1 0,0-1 0,0 2 0,0-1 0,0 0 0,0-1 0,0 1 0,0-1 0,0 1 0,0-1 0,0-1 0,0 2 0,0-4 0,0 4 0,0-1 0,0 1 0,0 0 0,0-1 0,0 0 0,0 0 0,0-1 0,0 2 0,0-3 0,0 3 0,0-3 0,0 2 0,0-1 0,0 0 0,0 2 0,0-3 0,0 2 0,0-1 0,0 1 0,0-1 0,0 1 0,0 1 0,0-1 0,0 1 0,0-2 0,0 0 0,0 0 0,2 1 0,-2-1 0,1 2 0,-1-2 0,0 0 0,0 0 0,0 2 0,0-1 0,0 0 0,0-2 0,0 1 0,1 2 0,0-1 0,0 1 0,-1-2 0,0 0 0,0 2 0,0-2 0,1 1 0,-1 1 0,2-1 0,-2 0 0,0 0 0,1-2 0,-1 2 0,1-1 0,-1 2 0,0-2 0,0 1 0,0 0 0,0 0 0,0 1 0,0-2 0,0 0 0,0 0 0,0 0 0,0 1 0,0-1 0,0-1 0,0 3 0,0-3 0,0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2"/>
    </inkml:context>
    <inkml:brush xml:id="br0">
      <inkml:brushProperty name="width" value="0.2" units="cm"/>
      <inkml:brushProperty name="height" value="0.2" units="cm"/>
      <inkml:brushProperty name="color" value="#1FB7D7"/>
    </inkml:brush>
  </inkml:definitions>
  <inkml:trace contextRef="#ctx0" brushRef="#br0">0 1 24575,'0'28'0,"0"8"0,0 14 0,0 19 0,0-7 0,0-1 0,0-28 0,0-2 0,0-12 0,0 6 0,0-10 0,0-1 0,0-5 0,0-5 0,0 0 0,0-3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7"/>
    </inkml:context>
    <inkml:brush xml:id="br0">
      <inkml:brushProperty name="width" value="0.2" units="cm"/>
      <inkml:brushProperty name="height" value="0.2" units="cm"/>
      <inkml:brushProperty name="color" value="#21ADBE"/>
    </inkml:brush>
  </inkml:definitions>
  <inkml:trace contextRef="#ctx0" brushRef="#br0">0 0 24575,'0'0'0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8"/>
    </inkml:context>
    <inkml:brush xml:id="br0">
      <inkml:brushProperty name="width" value="0.2" units="cm"/>
      <inkml:brushProperty name="height" value="0.2" units="cm"/>
      <inkml:brushProperty name="color" value="#21ADBE"/>
    </inkml:brush>
  </inkml:definitions>
  <inkml:trace contextRef="#ctx0" brushRef="#br0">0 0 24575,'0'0'0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9"/>
    </inkml:context>
    <inkml:brush xml:id="br0">
      <inkml:brushProperty name="width" value="0.2" units="cm"/>
      <inkml:brushProperty name="height" value="0.2" units="cm"/>
      <inkml:brushProperty name="color" value="#21ADBE"/>
    </inkml:brush>
  </inkml:definitions>
  <inkml:trace contextRef="#ctx0" brushRef="#br0">98 79 24575,'0'-13'0,"2"2"0,-2-2 0,1 6 0,0-4 0,1 5 0,-2 2 0,2 0 0,-2 0 0,3 1 0,2 0 0,-2 3 0,2 0 0,-2 3 0,1 1 0,0 1 0,-2 0 0,1-1 0,1 2 0,0 0 0,0-1 0,0-1 0,0 2 0,-1-2 0,1 1 0,-1 1 0,0-2 0,-1 1 0,1-1 0,0 0 0,-1 0 0,1-1 0,0 1 0,-1-1 0,0 1 0,-1 1 0,0-2 0,0 1 0,0 2 0,0-3 0,-1 2 0,-1-1 0,-3 0 0,1-1 0,-2-1 0,1 2 0,0-2 0,-1 2 0,-1 1 0,1-1 0,-1 1 0,1-2 0,-1 1 0,1-1 0,-1 1 0,1-1 0,0 1 0,2-2 0,-2 1 0,2 0 0,-1-2 0,0 1 0,0-1 0,-2-1 0,1 0 0,-1 0 0,1 0 0,0 0 0,1 0 0,-1 0 0,3 0 0,-5 0 0,2 0 0,-2 0 0,2 0 0,-1 2 0,1-2 0,-1 2 0,0-2 0,3 0 0,-1 0 0,1 4 0,2 0 0,-1 1 0,2 0 0,0-2 0,0 3 0,0 0 0,0 3 0,0-1 0,0 4 0,0 0 0,2-1 0,-2 1 0,1-2 0,-1 1 0,0-3 0,0-1 0,0-1 0,0-1 0,0 1 0,0-1 0,0 1 0,0-1 0,0-1 0,0 0 0,0 1 0,0-2 0,0 3 0,2-2 0,-2 0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4"/>
    </inkml:context>
    <inkml:brush xml:id="br0">
      <inkml:brushProperty name="width" value="0.2" units="cm"/>
      <inkml:brushProperty name="height" value="0.2" units="cm"/>
      <inkml:brushProperty name="color" value="#52B6CA"/>
    </inkml:brush>
  </inkml:definitions>
  <inkml:trace contextRef="#ctx0" brushRef="#br0">289 94 24575,'23'0'0,"7"0"0,-9 0 0,6 0 0,-10 0 0,-2 0 0,-3 0 0,-6 1 0,2 2 0,-7 2 0,2 3 0,-3 0 0,0 3 0,0 0 0,-2 4 0,-2 0 0,-7 3 0,-4 0 0,-8-3 0,0-1 0,-4-3 0,-2-1 0,-2-3 0,-3 0 0,3-5 0,-3 0 0,3-2 0,7-3 0,-3-6 0,9-1 0,-5-6 0,5-1 0,2 3 0,4-3 0,4 7 0,3-5 0,1 6 0,3-1 0,1 2 0,0 2 0,0-2 0,2 2 0,3 0 0,4 0 0,2 1 0,4-1 0,-1 3 0,5-1 0,-4 2 0,3-1 0,2 2 0,5-1 0,-4 2 0,5 0 0,-6 0 0,2 0 0,0 0 0,-3 0 0,-2 2 0,6 2 0,-9-1 0,2 2 0,-7-2 0,-2 0 0,-1 0 0,0 2 0,-3-2 0,1 1 0,-1 0 0,0 0 0,-1 2 0,1-1 0,-3 0 0,-6 0 0,1-3 0,-5-1 0,1-1 0,1 0 0,-2-1 0,2-2 0,0-4 0,3-1 0,2-2 0,1 1 0,2-1 0,0 0 0,5 2 0,5-5 0,3 8 0,6-5 0,1 9 0,-1-3 0,3 4 0,-3 0 0,1 0 0,-3 0 0,-3 2 0,-2 3 0,-4 2 0,-1 3 0,-2-2 0,-2 1 0,-1 1 0,-1 1 0,-1 0 0,-3-1 0,-2 0 0,-6 1 0,-2-2 0,-2-1 0,-4-3 0,-3-1 0,-4-2 0,-1 0 0,-1-2 0,0-4 0,-4-5 0,8-2 0,-1-4 0,7 3 0,3 1 0,0 0 0,7 3 0,1 1 0,3 3 0,2 0 0,1-2 0,1-2 0,4 0 0,2-2 0,6 3 0,3-2 0,0 2 0,6-1 0,-4 2 0,5 2 0,0 0 0,0 4 0,0-2 0,2 2 0,1 0 0,-4 2 0,11 4 0,-17 0 0,15 9 0,-16-3 0,6 4 0,-7-2 0,1 0 0,-5-3 0,-1 1 0,-3-2 0,0 6 0,-3-4 0,-1 4 0,-1-7 0,0 1 0,-1-2 0,-2 2 0,-2-5 0,-3 2 0,2-3 0,-6 0 0,4-2 0,-6 0 0,2-2 0,1-5 0,-1-1 0,2-10 0,4 0 0,1-8 0,5 1 0,0-4 0,0 8 0,3-7 0,4 12 0,4-6 0,1 7 0,0 4 0,0 2 0,5 5 0,-2 0 0,2 2 0,-6 0 0,2 6 0,-3 0 0,4 7 0,-3 0 0,-2 2 0,0 0 0,-1 1 0,-3-3 0,0 3 0,-1-6 0,-1 2 0,-1-3 0,-1 1 0,-1 0 0,0-2 0,0 1 0,0-2 0,-1-1 0,-2-1 0,0-1 0,-5 0 0,3-3 0,-6 1 0,5-2 0,-2-2 0,2-2 0,-1-5 0,2-3 0,0-3 0,1 1 0,2 0 0,1 0 0,1-1 0,0 3 0,0 0 0,0 3 0,1 0 0,2 0 0,4 2 0,1 1 0,2 0 0,0 2 0,-1-1 0,1 3 0,4 1 0,-5 1 0,5 0 0,-8 0 0,2 0 0,0 5 0,-1-1 0,1 5 0,-2-2 0,-1 2 0,1-1 0,-3 2 0,2 0 0,-2-2 0,0 1 0,-1-1 0,0 2 0,-2-2 0,0 1 0,0-1 0,0 2 0,-2 0 0,0-2 0,-2 1 0,-4 2 0,1-2 0,-2 1 0,5-6 0,-1 0 0,3 1 0,-1-1 0,-1 0 0,1 1 0,-1-1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6"/>
    </inkml:context>
    <inkml:brush xml:id="br0">
      <inkml:brushProperty name="width" value="0.2" units="cm"/>
      <inkml:brushProperty name="height" value="0.2" units="cm"/>
      <inkml:brushProperty name="color" value="#31B5CD"/>
    </inkml:brush>
  </inkml:definitions>
  <inkml:trace contextRef="#ctx0" brushRef="#br0">70 557 24575,'-3'-18'0,"1"1"0,2 7 0,0-3 0,0 5 0,0-3 0,0 6 0,0 19 0,0-3 0,0 17 0,0-10 0,0 2 0,0-4 0,2 6 0,-2-5 0,3 3 0,-2-4 0,2 0 0,-2-3 0,4-2 0,-2 0 0,3-4 0,-1 0 0,-1-3 0,0-3 0,0 0 0,-1-1 0,1-4 0,-1-1 0,-1-7 0,-1-2 0,2-6 0,-3-4 0,2-2 0,-2 3 0,2-4 0,0 8 0,2-7 0,0 3 0,0 0 0,0 2 0,-1 2 0,1 6 0,-1 2 0,-1 2 0,0 3 0,1-1 0,-3 4 0,3 0 0,3 7 0,-2-2 0,1 5 0,-3-5 0,-1 0 0,3 2 0,-2-12 0,1 7 0,-2-11 0,-1 7 0,0-2 0,0 0 0,0-3 0,0-3 0,0 5 0,0-6 0,0 9 0,0-1 0,0 3 0,3 17 0,-2-10 0,2 15 0,-3-15 0,2 5 0,-1 2 0,3 0 0,-3 1 0,2-4 0,-3-2 0,3 1 0,-3-1 0,1-2 0,4-14 0,-4 7 0,4-12 0,-4 11 0,0-3 0,-1 1 0,0-4 0,0-1 0,0 0 0,2-3 0,-1 3 0,3-4 0,-2 1 0,-1 0 0,-1 3 0,0 0 0,0 1 0,0 1 0,0 0 0,0 3 0,0-2 0,0 1 0,0 0 0,0 2 0,0 1 0,0-2 0,0 3 0,0-2 0,0 1 0,-2-2 0,-1-2 0,1 2 0,1-2 0,1 2 0,0 1 0,0-1 0,0 0 0,-1 1 0,0-1 0,-1 1 0,2-1 0,-2 1 0,2-1 0,0-1 0,0 1 0,0-2 0,0 3 0,0-1 0,-1 1 0,0-1 0,-1-1 0,0 1 0,0-1 0,1 1 0,-1 2 0,2 0 0,-1 0 0,0 0 0,-2 0 0,-1 2 0,0 1 0,-1 7 0,2-2 0,-1 5 0,4-5 0,-2 2 0,2-2 0,-2 1 0,2 1 0,0-1 0,-2 1 0,0-1 0,0 1 0,0-1 0,-1 3 0,2-2 0,-2 3 0,1-2 0,-1 2 0,0 6 0,-1 0 0,0 1 0,-2 1 0,-1-3 0,0 5 0,1-2 0,0-1 0,2 4 0,-3-1 0,3 4 0,-2-4 0,0 8 0,1-13 0,-3 13 0,1-13 0,-2 11 0,4-8 0,-2 0 0,4-4 0,0-4 0,0 3 0,1-4 0,-1 2 0,2-3 0,-1 0 0,0-3 0,2 0 0,-3-23 0,3 2 0,-1-26 0,-2-7 0,2 7 0,-1-24 0,2 15 0,0 5 0,0-4 0,0 20 0,0-1 0,0 5 0,0 11 0,0 5 0,0 3 0,0 4 0,-3 18 0,3-8 0,-4 13 0,3-13 0,0-1 0,1 6 0,-1-5 0,-1 5 0,-1-5 0,1-2 0,0 0 0,1-1 0,-2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5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9 74 24575,'0'17'0,"0"-1"0,0-6 0,0 2 0,0 0 0,0 0 0,0 0 0,0 0 0,0 0 0,0 2 0,0 0 0,0 0 0,0 1 0,0-1 0,0 2 0,0 1 0,0 2 0,1-2 0,0 2 0,2-2 0,-3 2 0,4 0 0,-2 0 0,0-2 0,1 2 0,-1 2 0,2-3 0,0 3 0,-1-7 0,1-2 0,-3 2 0,2-4 0,-1 2 0,0-3 0,1 1 0,-3 0 0,2 0 0,-1-1 0,-1 1 0,2 0 0,-2 2 0,0-2 0,0 2 0,0-1 0,0 0 0,0 2 0,0-2 0,0 2 0,0 0 0,0 1 0,0 0 0,0 0 0,0 0 0,0 1 0,0-1 0,0 2 0,0-1 0,0 4 0,0-3 0,0 4 0,0-1 0,0 0 0,0 0 0,0 3 0,0-2 0,0 1 0,0-1 0,0-1 0,0 6 0,0-4 0,0 2 0,0-6 0,0-5 0,0 0 0,0-3 0,0 0 0,0-2 0,0-1 0,0-1 0,0 0 0,0 1 0,0-1 0,0 1 0,0 0 0,0-1 0,0 2 0,1-3 0,0 2 0,1 0 0,-1 0 0,1 2 0,-1-2 0,2 3 0,-3-1 0,1 0 0,-1 2 0,0-2 0,2 2 0,-2-1 0,2 1 0,-2 0 0,0 0 0,0-1 0,0-1 0,0 0 0,0-3 0,0 0 0,1 0 0,5-24 0,1-6 0,8-34 0,-1-8 0,5-19 0,-4 16 0,4-21 0,-3 17 0,3-12 0,-4 10 0,0 6 0,-7 16 0,0 1 0,-3 12 0,-3 0 0,0 11 0,1-12 0,-3 14 0,3-6 0,-3 5 0,1 11 0,0-7 0,1 8 0,-1 1 0,-1 5 0,2 2 0,-2 4 0,0 0 0,0 0 0,0-1 0,0-1 0,0 3 0,1-2 0,0 1 0,0-4 0,-1-5 0,0-2 0,0-3 0,-2 2 0,2 0 0,-2 1 0,0 3 0,2 3 0,-1 4 0,1 2 0,0 30 0,0-3 0,0 33 0,0-10 0,0 11 0,2 0 0,-1 5 0,4 3 0,-5-2 0,3 6 0,-3-7 0,0 8 0,0-8 0,0 4 0,0-9 0,0-3 0,0-6 0,0-12 0,0 4 0,0-11 0,0 4 0,0-4 0,0-4 0,0-4 0,0-4 0,0-4 0,0-2 0,0-4 0,0 0 0,0-1 0,0 0 0,0 0 0,0 0 0,1-1 0,2 0 0,0-1 0,1 0 0,0 0 0,0-1 0,1 1 0,-1 0 0,-2 0 0,0 7 0,-2-1 0,0 12 0,0 0 0,0 10 0,-2-1 0,-2-2 0,-1 1 0,-3-7 0,4 0 0,-3-5 0,4-7 0,-1-1 0,3-6 0,0 0 0,1-21 0,0 0 0,0-21 0,4 0 0,2-4 0,7-6 0,0-6 0,1-7 0,3-6 0,-5-3 0,3-1 0,-4 1 0,6-25 0,-7 14 0,3-3 0,-7 8 0,-1 15 0,1-14 0,-1 23 0,1-3 0,-2 19 0,1-2 0,-2 7 0,-2 6 0,-1 7 0,0 4 0,0 5 0,0 0 0,0 3 0,0 1 0,0 0 0,0 0 0,0-1 0,0 1 0,-1-2 0,0 1 0,-1-1 0,1-1 0,-1 2 0,2-4 0,-1 4 0,1-2 0,0 2 0,0 2 0,-2-2 0,2 2 0,-1-2 0,1 1 0,0-1 0,-2 1 0,2-1 0,-1 0 0,-1 2 0,2-2 0,-1 1 0,3 18 0,0 2 0,4 22 0,6 17 0,-1 3 0,4 26 0,-6-21 0,-1-2 0,-1 1 0,0 9 0,-1-13 0,0 1 0,2 8 0,-2 0 0,2-9 0,0 0 0,0-4 0,3 0 0,-1-4 0,-1-9 0,1-1 0,-3-7 0,1 0 0,-3-4 0,0-10 0,-1-4 0,-1-6 0,0-1 0,0-2 0,-2-1 0,5-28 0,-5-8 0,6-32 0,-7-11 0,6-16-539,-5 40 1,-1-1 538,2-8 0,-1 2 0,-1-30-323,0 32 1,0 1 322,0-21-63,0 26 0,0-1 63,0-30 0,0 1 0,0 18 0,0 4 1035,0 21-1035,0-2 676,0 13-676,0-5 137,0 6-137,-1 7 0,0 4 0,0 6 0,0 2 0,0 0 0,0 2 0,-4 36 0,2 2 0,-5 48 0,-2 5-907,5-31 0,-1 2 907,-1 7 0,-1 2-611,-4 15 1,0 1 610,2-14 0,0 0 0,-1 5 0,-1-4 0,-7 27 0,5-11-718,2-16 718,6-8 0,4-18 0,2-1 1625,0-14-1625,0 5 1285,0-8-1285,0-4 843,0-6-843,1-3 0,1-3 0,2-3 0,1-1 0,3 0 0,-2 2 0,4-1 0,-2 1 0,0-3 0,1 0 0,-2-2 0,0 0 0,-1-2 0,0 1 0,0-2 0,3-7 0,-2-4 0,3-14 0,5-19 0,-3-12 0,5-24 0,-4-1 0,-4 7 0,1-12 0,-5 16 0,1-10 0,-2 9 0,-2 6 0,-2 7 0,0 1 0,0 4 0,0-7 0,0-37 0,3 18 0,-2 28 0,1 2 0,5 0 0,-1-1 0,2 20 0,-3-4 0,1 11 0,-3 6 0,1 7 0,-1 4 0,-2 1 0,6 25 0,-3-2 0,4 30 0,-3-5 0,1 14 0,-1 4 0,2 30 0,-1-1-437,-3-35 1,1 2 436,-1-4 0,1 0 0,-1 1 0,1 0 0,-1 3 0,1-2 0,2 35 0,-4-39 0,0 0 0,3 28 0,-4-11 0,4 3-49,-4-30 49,1 8 0,-2-14 0,2-9 0,-2-9 0,2-7 871,-2-4-871,0-2 51,5-34-51,-1-5 0,7-39 0,-1-7-578,-5 28 0,0-2 578,2-6 0,0 0 0,-3 7 0,-1 1 0,4-7 0,0 1 0,3-30 0,-4 38 0,-1 0-579,4-31 579,-3 8 0,-1 16 0,1 8 0,-1 6 0,-3 6 0,0 3 0,-2-2 1121,2 13-1121,-2-6 614,3 13-614,-2-3 0,2 6 0,-3 2 0,2 5 0,-2 2 0,5 18 0,-1 4 0,4 22 0,-3 7 0,0 8 0,1 11 0,0 2 0,0 7 0,0 2 0,-3-23 0,1 0 0,-1 18 0,0-19 0,0 2 0,1 37 0,0-12 0,-1-27 0,0-2 0,-2 18 0,2-12 0,-3 6 0,0-29 0,0 9 0,0-16 0,0-4 0,0-11 0,0-3 0,0-4 0,0-32 0,0-9 0,0-36 0,0-12 0,0-12 0,0 12-359,0 32 0,0-1 359,0-31 0,2-12 0,2 8 0,2 17 0,-1 9 0,1 11 0,-1 7 0,-3 6 0,1 7 0,-2 3 718,0 6-718,3-3 0,-2 7 0,0 3 0,1 3 0,-2 3 0,1 4 0,1 2 0,0 1 0,3 6 0,2 5 0,0 7 0,10 65 0,-6-22 0,-1 8 0,-1 4 0,-1 16-211,-6-33 0,0-1 211,-1 28 0,1-9 0,-2-5 0,1-12 0,0-11 0,-2-4 0,4-10 0,-2 3 0,1-5 422,0-7-422,-1-1 0,0-5 0,1-1 0,-2-3 0,1-3 0,-1-2 0,0 0 0,-1-27 0,0-12 0,-5-29 0,-3-21 0,-1-9 0,2 8 0,5 34 0,1 0 0,1-32 0,0-14 0,0 7 0,0 9 0,0 11 0,0 8 0,0 12 0,0 2 0,0 20 0,0-7 0,0 14 0,0-4 0,0 5 0,0 8 0,0 2 0,1 5 0,-1 1 0,3 16 0,-2-5 0,3 12 0,0-9 0,6 4 0,-2-3 0,5 4 0,-5-6 0,3 1 0,1-3 0,0 2 0,2-4 0,8 3 0,-4-2 0,9 0 0,-2 0 0,3-2 0,3 1 0,0-1 0,0-2 0,3 2 0,-2-1 0,5 2 0,-2-1 0,2 1 0,-2-3 0,-6 2 0,0-1 0,-6-1 0,5 2 0,-3-2 0,-1 0 0,-1 2 0,-2-2 0,-2 0 0,1 1 0,-1-2 0,0 0 0,0 1 0,-2-1 0,0 0 0,-1-1 0,-1 0 0,1 0 0,3 0 0,-4 0 0,4 0 0,-5 0 0,0 0 0,2 0 0,-1-3 0,4 1 0,-2-4 0,2 1 0,-2 0 0,2-2 0,-3 3 0,1-1 0,2-1 0,-4 2 0,1-3 0,-2 3 0,3-3 0,-2 3 0,-1-1 0,0 1 0,2 1 0,0-1 0,0 2 0,-2-1 0,-4 3 0,4-4 0,-4 4 0,2-3 0,0 3 0,0-3 0,2 2 0,0-2 0,0 3 0,0-4 0,3 4 0,-2-2 0,3 1 0,-3 0 0,1 0 0,-1 1 0,-3 0 0,2 0 0,-4 0 0,4 0 0,-4 0 0,3 0 0,-2 0 0,2 0 0,-2 0 0,2 0 0,0 0 0,1 0 0,0 0 0,0 0 0,0 0 0,1 0 0,-3 0 0,1 0 0,-2 0 0,-1 1 0,-1-1 0,-3 1 0,2 1 0,0-2 0,-2 3 0,3-3 0,-1 3 0,4-3 0,-2 3 0,4-3 0,-4 3 0,2-1 0,-2 0 0,2 1 0,-3-1 0,0 1 0,-5-2 0,0 2 0,0-1 0,0 1 0,0 3 0,-2-2 0,0 2 0,0 0 0,1 2 0,0-2 0,0 2 0,-1-3 0,0 1 0,0 0 0,0-1 0,2 2 0,-3-4 0,3 2 0,0 1 0,-1-3 0,1 2 0,0 1 0,-1-3 0,3 4 0,-3-4 0,3 2 0,-3-2 0,1 1 0,0 0 0,-1 1 0,0-1 0,0 1 0,0-1 0,-1 0 0,2 1 0,-18-3 0,4 0 0,-19-2 0,4-2 0,-4 2 0,-18-4 0,14 3 0,-14-1 0,19 2 0,-13-2 0,8 2 0,-8-3 0,10 3 0,-3 0 0,2 0 0,-5 0 0,3 0 0,4 0 0,-6 0 0,0 0 0,0 0 0,-5 0 0,7 0 0,-1 0 0,-6 0 0,-4 0 0,-28 0 0,10 0 0,-14 0 0,33 0 0,1 0 0,7 0 0,1 2 0,-12 1 0,13 1 0,-6-1 0,9 1 0,-3-1 0,-4-1 0,-4 3 0,-7-5 0,3 2 0,7-2 0,-1 2 0,11-1 0,-2 1 0,6-2 0,6 0 0,-4 0 0,9 0 0,-4 0 0,4 0 0,-4 0 0,-4-2 0,-6 0 0,0-3 0,2 3 0,-1-2 0,8 4 0,-3-4 0,7 4 0,1-2 0,6 2 0,2 0 0,1 0 0,24-6 0,5 1 0,28-10 0,11 1 0,13-4-1639,0 2 1,2 1-1,-26 6 1,-1-1 1523,25-4 0,-3 2 115,2 2 0,-8 2 0,-6 2 0,-8 1 0,-1 0 0,-6 0 0,3-1 0,-7 4 0,-10-1 0,4 1 0,-12 2 3276,6-4 0,-10 3-3044,-1-1-232,-8 2 0,-2 0 0,-4-1 0,-1 1 0,-1-7 0,-17 5 0,5-4 0,-19 6 0,8 0 0,-8 2 0,-3 3 0,-1 2 0,-2 4 0,0-1 0,2 0 0,-1 0 0,-1 1 0,-1-2 0,-6 5 0,2-2 0,-8 1 0,4 2 0,-6-2 0,16-3 0,-9 3 0,14-5 0,-9 3 0,6-2 0,3 0 0,0-3 0,3 2 0,1-3 0,-4 3 0,3-4 0,-6 5 0,-1-2 0,6 2 0,0-2 0,11-1 0,4-3 0,3 0 0,1 0 0,3-1 0,19-20 0,1 1 0,19-19 0,-3 7 0,6-4 0,-2 2 0,-5 6 0,2 0 0,-9 7 0,2 0 0,-6 4 0,-3 5 0,-5 2 0,0 3 0,-4 0 0,1 4 0,-3-3 0,4 3 0,0-2 0,0 2 0,4 0 0,-2 0 0,4 0 0,-1 0 0,4 0 0,-5 0 0,3 0 0,-1 0 0,-1 0 0,1 0 0,-3 0 0,0 0 0,2 0 0,-1 0 0,10 0 0,-3 0 0,2 0 0,0 0 0,-5 0 0,4 0 0,-3 0 0,-2 0 0,-3 0 0,-2 0 0,-3 0 0,-2 0 0,-2 0 0,0 0 0,0 0 0,-17 2 0,-1 4 0,-19 3 0,1 6 0,-4 1 0,-7 7 0,-5 0 0,-34 23 0,12-7 0,11-3 0,-1 1 0,-10 6 0,26-15 0,2-1 0,-10 6 0,7-4 0,10-7 0,-1-2 0,9-6 0,-1 1 0,0-3 0,10-2 0,-2-2 0,7-2 0,3-2 0,2 0 0,4-1 0,0 1 0,11 2 0,8-1 0,14-1 0,19 1 0,7-2 0,24 0 0,1 0 0,-7-3 0,8 0 0,-14 0 0,7 0 0,-17 0 0,-4 0 0,-15 0 0,3 2 0,-4-1 0,-7 2 0,-3-2 0,-8 1 0,-1-2 0,-7 1 0,0 0 0,-6 0 0,1-1 0,-4 0 0,-31 2 0,2 1 0,-34 2 0,10 0 0,-10 6 0,-3-2 0,-8 8 0,-3-1 0,6 1 0,2 0 0,9-1 0,19-4 0,-4 3 0,15-7 0,-4 3 0,6-2 0,3-1 0,5-3 0,5 2 0,2-4 0,4 2 0,3-2 0,24-1 0,-1 0 0,32-1 0,-9-1 0,14-2 0,4-4 0,6-3 0,-1-3 0,0 3 0,-9-1 0,-13 6 0,-1-3 0,-14 5 0,5-1 0,-8 0 0,-2 2 0,-7 0 0,-2 1 0,-3 0 0,-3 0 0,-2 0 0,-1 0 0,-2 0 0,-26 1 0,7 2 0,-25 1 0,8 0 0,-9 3 0,-22 2 0,-2 5 0,-18 0 0,22-3 0,-11 3 0,13-5 0,9 2 0,-4-1 0,18-2 0,-3-1 0,2 2 0,11-3 0,1 1 0,6 0 0,2-1 0,0 3 0,3-1 0,1 2 0,0-1 0,3 2 0,1 1 0,-2 1 0,3 2 0,-1-1 0,2 1 0,1 1 0,-2 7 0,3-4 0,-1 4 0,4-11 0,0 0 0,2-4 0,0-1 0,0-1 0,1 0 0,6-1 0,10 0 0,6-3 0,14 0 0,6-2 0,10 0 0,8 0 0,6-3 0,3-5 0,1-5 0,-5-4 0,0 0 0,-21 6 0,2-1 0,-15 5 0,2-1 0,-5 2 0,0 2 0,-13 2 0,0 1 0,-9 1 0,-3 0 0,-20 1 0,-1 6 0,-20 4 0,-1 4 0,-4 2 0,-44 11 0,31-12 0,-27 10 0,41-17 0,3-1 0,-3 1 0,0-2 0,-4 6 0,-4-3 0,3 5 0,9-7 0,1 5 0,13-6 0,-2 3 0,3-4 0,9-1 0,-1-1 0,9-1 0,0 0 0,2 0 0,1 2 0,1 2 0,1-1 0,0 0 0,4-2 0,1-1 0,6 1 0,3-4 0,6 2 0,5-2 0,6 0 0,7 0 0,4-7 0,6-2 0,2-6 0,-1 2 0,0-2 0,-4 2 0,-4-2 0,4 0 0,-10 3 0,5 0 0,-16 6 0,9-3 0,-13 5 0,8-2 0,-3 0 0,-3 3 0,0-2 0,-3 4 0,0-2 0,-2 2 0,-1-2 0,-2 3 0,1-2 0,-1 0 0,-2 2 0,2-2 0,-4 1 0,4 1 0,-4-2 0,4 2 0,-4-1 0,4 0 0,-2 0 0,8-2 0,-4 2 0,7-4 0,-6 3 0,2 0 0,-2-2 0,4 2 0,-3-2 0,1 0 0,2 0 0,-3 1 0,4-1 0,-1-2 0,-1 2 0,2-2 0,-3 2 0,0 2 0,0-2 0,0 2 0,-2 0 0,-2-1 0,-1 2 0,-4 0 0,2 1 0,2-2 0,-5 2 0,4-1 0,-4 1 0,0 0 0,-1 0 0,2 0 0,0 0 0,0 0 0,4 0 0,-2 0 0,2 0 0,0 0 0,0 0 0,3-2 0,0 1 0,2-2 0,0 3 0,6-4 0,-2 2 0,4-3 0,-7 3 0,15-3 0,-15 4 0,15-5 0,-15 6 0,2-4 0,-5 4 0,-1-4 0,-2 4 0,1-2 0,-1 1 0,0-1 0,0 0 0,-2-1 0,2 1 0,-2 0 0,2-1 0,-1 2 0,-2 0 0,-1 1 0,-2 0 0,0 0 0,-1 0 0,0 0 0,0 0 0,1 0 0,-2 0 0,0 1 0,-1 1 0,-2 0 0,2 2 0,-2-1 0,1 2 0,-1-1 0,0 0 0,-1 1 0,2 0 0,-1-1 0,1 2 0,-1-2 0,-1 2 0,0-1 0,-2-1 0,3 2 0,-1 0 0,0-2 0,0 4 0,0-4 0,-1 2 0,1-1 0,-2 0 0,3 2 0,-2-2 0,1 1 0,0 0 0,0 0 0,-1 0 0,0 0 0,-1-2 0,0 1 0,0 2 0,0-2 0,0 1 0,0-2 0,-1 2 0,-3 1 0,-1-2 0,-2 0 0,1-2 0,0 0 0,0 0 0,0 0 0,0 0 0,0 0 0,0 0 0,0-1 0,-2 1 0,2-3 0,-4 3 0,4-3 0,-2 2 0,2-2 0,0 0 0,0 0 0,0 0 0,1 0 0,-1 0 0,-2 0 0,1 1 0,0-1 0,-1 2 0,2-2 0,-2 1 0,3-1 0,0 2 0,-1-1 0,0-1 0,0 2 0,0-1 0,1 1 0,0-1 0,-2 1 0,3 0 0,0-1 0,1 6 0,2-3 0,2 3 0,4-2 0,-2-4 0,5 2 0,-4-3 0,1 0 0,1 0 0,0 0 0,0 0 0,0 0 0,0 0 0,0 0 0,-2 1 0,1-1 0,1 1 0,-2 1 0,2-1 0,-2 2 0,2-2 0,-1 0 0,0-1 0,0 0 0,1 0 0,-1 0 0,0 0 0,0 0 0,1-1 0,-2-1 0,2-2 0,-2 1 0,2-3 0,-1 2 0,0-2 0,0 0 0,0 0 0,-1 0 0,-1 1 0,0 0 0,-1 1 0,1-1 0,-1 0 0,-1 0 0,-1-1 0,-7 2 0,3 1 0,-6-1 0,3 4 0,-2-3 0,0 3 0,-3-2 0,0 1 0,-3 0 0,1 0 0,0 1 0,0 0 0,1 0 0,2 0 0,1 0 0,-2 0 0,2 0 0,-4 0 0,0 0 0,-1 0 0,-4 0 0,2 0 0,0 0 0,-4 0 0,3 0 0,-3 0 0,-7 0 0,4 0 0,-2 0 0,3 0 0,3 0 0,-5 0 0,0 0 0,3 0 0,-2 0 0,-12 0 0,5 0 0,-14 0 0,10 0 0,-6 0 0,-1 0 0,-3 2 0,-4 1 0,3 2 0,1 0 0,12-3 0,-2 3 0,8-5 0,-7 2 0,-3-2 0,12 0 0,-17 0 0,25 0 0,-22 0 0,15 0 0,-10 0 0,0 0 0,-6 0 0,4 0 0,-1 0 0,12 0 0,3 0 0,5-1 0,3 0 0,3 0 0,4-1 0,2 2 0,1-4 0,-1 4 0,-3-2 0,-3 2 0,-21 1 0,9 0 0,-12 0 0,14-1 0,4 0 0,2 0 0,3 0 0,4 0 0,1 0 0,2 0 0,-1 0 0,2 0 0,-2-1 0,2-2 0,-2-2 0,0-1 0,-1 0 0,-4-1 0,0-1 0,-6-2 0,-3-2 0,-2 0 0,-9-1 0,-1-3 0,-9 1 0,9 2 0,-5-1 0,12 5 0,-3-1 0,8 3 0,3 2 0,7 2 0,4 1 0,1 1 0,15-10 0,0 6 0,12-10 0,0 5 0,17-6 0,-15 4 0,19-6 0,-23 9 0,5-1 0,-3 2 0,-3 2 0,-2 1 0,0 1 0,-3 2 0,0-1 0,0 2 0,-2 0 0,0 1 0,-4 0 0,0 0 0,-2 0 0,-2 0 0,3 0 0,-3 0 0,2-3 0,6-1 0,-6 0 0,9-1 0,-8 2 0,2 0 0,-3 0 0,1 0 0,-3 1 0,0 0 0,1 1 0,1 0 0,-1 1 0,0 0 0,1 0 0,0 0 0,1 0 0,0 0 0,1 0 0,4 0 0,3 0 0,4 0 0,-1 0 0,5 0 0,-5 0 0,4 0 0,-3 0 0,-2 0 0,-3 0 0,-2 0 0,-2 0 0,-2 1 0,-2 0 0,-2 1 0,1 0 0,-3 2 0,-11 1 0,-5 1 0,-15 2 0,-5-3 0,-5 4 0,-13-1 0,-2 2 0,-12 2 0,4-3 0,-8-1 0,24-3 0,-12 0 0,25 0 0,-12-2 0,13 1 0,2-4 0,7 2 0,2-2 0,4 0 0,0 0 0,3 0 0,-3 0 0,3 0 0,-3 0 0,3 0 0,0 0 0,-3 0 0,3 0 0,-3 0 0,3 0 0,-3 0 0,0 0 0,-4 0 0,-2 0 0,-1 0 0,-1 0 0,2 0 0,2-2 0,1 2 0,3-4 0,1 4 0,4-2 0,2 1 0,0 1 0,5-2 0,-2 1 0,2 1 0,-1-2 0,1 1 0,-1 1 0,-2-3 0,0 3 0,-2-3 0,-2 1 0,0-2 0,-2 1 0,-1-1 0,-15-4 0,12 2 0,-14-4 0,12 3 0,2-1 0,-3 0 0,6 3 0,-1-2 0,4 3 0,2-1 0,0 2 0,5 1 0,-2-1 0,4 3 0,-2-3 0,-1 1 0,2 0 0,-2-2 0,0 4 0,-2-1 0,-2 1 0,-1 0 0,0 0 0,-2 0 0,-1 0 0,-2 2 0,1 0 0,-2 1 0,3-1 0,2 1 0,0-1 0,4 0 0,2-1 0,0 1 0,2-2 0,-2 3 0,1 0 0,0 2 0,0-2 0,0 0 0,0 0 0,-1-1 0,2 0 0,-1-2 0,-1 2 0,2-2 0,-2-3 0,2-1 0,0-1 0,-2-2 0,3 3 0,-2-2 0,1-2 0,-1 2 0,0-4 0,-1 2 0,3 0 0,-4-1 0,4 1 0,-3-2 0,2 0 0,-1 0 0,2 1 0,0-3 0,-1 2 0,1-4 0,-1 3 0,1-2 0,1 2 0,-1 1 0,1 1 0,1 3 0,-1-2 0,2 3 0,-1-1 0,-1 2 0,1-4 0,-1 5 0,1-3 0,0 1 0,0 1 0,-1-3 0,0 3 0,-3 2 0,0 11 0,1-2 0,0 10 0,2-6 0,-1 0 0,-1 2 0,1-1 0,-1 3 0,-1 3 0,1-5 0,1 4 0,0-9 0,3-1 0,-2-1 0,2 0 0,0-1 0,0 0 0,0 1 0,0-2 0,0 3 0,0-3 0,0 1 0,0 0 0,1 1 0,2-19 0,-1 9 0,0-16 0,-2 13 0,0-2 0,0 2 0,0 0 0,0 1 0,0 0 0,1 0 0,0 1 0,0 0 0,-1-1 0,0 1 0,0-3 0,0 5 0,0-4 0,0 2 0,0 0 0,0-1 0,1 2 0,-1-2 0,2 1 0,-1-1 0,-1 1 0,2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6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256 533 24575,'-1'-19'0,"1"4"0,3 12 0,5 0 0,2 3 0,-1 0 0,2 0 0,-4 0 0,3 0 0,1 0 0,2 0 0,1 3 0,1 3 0,-2 6 0,2 4 0,0 4 0,-1 0 0,-2-2 0,-3-2 0,-4-4 0,0 0 0,-3 0 0,0-2 0,-2-2 0,0 1 0,0-2 0,-2 0 0,-1-1 0,-3-1 0,0-1 0,-4 0 0,0-1 0,0-1 0,-6-1 0,3-1 0,-4-5 0,2-5 0,-2-10 0,4-6 0,-2-6 0,7-6 0,1 0 0,5 5 0,2-3 0,0 10 0,0-8 0,3 8 0,3 2 0,4 6 0,2 1 0,-2 6 0,3 0 0,-1 6 0,2-1 0,1 4 0,1 1 0,1 1 0,8 0 0,-6 3 0,4 3 0,-10 5 0,0 1 0,-3 2 0,-1 1 0,-4 0 0,1 1 0,-3 0 0,-1 1 0,0 0 0,-2 2 0,-2 3 0,-7 3 0,-1-1 0,-7-3 0,2-7 0,0-3 0,0-2 0,3-2 0,-2-2 0,2-1 0,-3-3 0,3-1 0,-4 0 0,5-7 0,-4-3 0,4-10 0,3-5 0,2-3 0,4-3 0,0 0 0,2-3 0,3 10 0,3-6 0,7 9 0,1 1 0,4 1 0,0 7 0,1 3 0,-2 5 0,1 0 0,-1 4 0,3 0 0,-4 2 0,1 3 0,4 11 0,0 11 0,-3 2 0,-2 7 0,-10-15 0,0 8 0,-2-6 0,-1 5 0,-1 0 0,-2-6 0,0-2 0,0-4 0,0-4 0,-2-2 0,1-3 0,-2-3 0,-1-2 0,-2 0 0,0-1 0,0-5 0,0-8 0,2-4 0,-1-8 0,4 1 0,1-4 0,0 4 0,2-10 0,1 14 0,5-8 0,2 10 0,3 0 0,1 0 0,1 5 0,-1 1 0,3 5 0,-2 1 0,3 3 0,-3 0 0,-1 2 0,-2 0 0,-2 2 0,-1 5 0,1 4 0,-4 6 0,1 2 0,-5 3 0,0 3 0,-2-4 0,-6 25 0,-1-21 0,-3 14 0,-5-15 0,5-6 0,-6 5 0,4-7 0,-4 1 0,6-8 0,-3 2 0,4-6 0,-3 0 0,2-3 0,-4-1 0,-1-1 0,0 0 0,-4-10 0,1-7 0,-4-11 0,3-7 0,-2-9 0,6 4 0,2-13 0,7 16 0,2 2 0,4 8 0,0 5 0,0-1 0,1 4 0,3 2 0,1 5 0,1 3 0,1 3 0,-1 5 0,1-1 0,0 2 0,2 0 0,-3 2 0,4 5 0,-3 2 0,3 11 0,-4-3 0,-2 10 0,-2-1 0,-2 5 0,-2 0 0,-5 0 0,-5 0 0,-10 3 0,0-6 0,-3-4 0,5-8 0,0-6 0,-4 0 0,3-4 0,-3-2 0,2-2 0,2-5 0,-5-8 0,7-4 0,-7-12 0,9-3 0,-2-5 0,6-3 0,2-3 0,5 11 0,3-6 0,2 13 0,0-5 0,0 6 0,2 4 0,1 4 0,2 4 0,1 4 0,6 0 0,-2 4 0,4 0 0,-3 2 0,0 5 0,3 1 0,-2 7 0,1 3 0,-3 1 0,2 8 0,-5-3 0,1 9 0,-4-3 0,-1-5 0,-2 4 0,-1-7 0,0 5 0,-3-3 0,-1 0 0,-4-5 0,-1-1 0,0-3 0,-2 0 0,-2-4 0,3-1 0,-4-1 0,-5 0 0,4-3 0,-6-1 0,7-3 0,0 0 0,-1-1 0,-2-9 0,4-3 0,-1-10 0,5-5 0,5-4 0,0-9 0,4-1 0,0-3 0,0 9 0,0-1 0,1 9 0,4 0 0,1 3 0,0 7 0,-1 6 0,-1 4 0,1 4 0,-1 1 0,2 2 0,-2 2 0,2 6 0,0 4 0,1 9 0,-1 5 0,1 3 0,-1 6 0,-1 0 0,0 7 0,-3 1 0,1 0 0,-3-9 0,0-1 0,0-6 0,0 2 0,-2-3 0,-2-5 0,0-4 0,-2-4 0,1-2 0,0-2 0,1-4 0,1 1 0,-1-3 0,-2 0 0,2-1 0,-3-2 0,2-4 0,-1-2 0,-1-5 0,0-2 0,-3-6 0,4-2 0,-2-6 0,3 3 0,3-5 0,0 7 0,2-4 0,0 4 0,0-1 0,0 1 0,0 4 0,0 2 0,0 5 0,0 0 0,0 1 0,0 0 0,0-2 0,2 2 0,-2-3 0,1 4 0,-1-2 0,0 3 0,0 1 0,0-2 0,0 4 0,0-2 0,0 2 0,0 2 0,0-2 0,0 1 0,-1-1 0,0 2 0,-2-2 0,0 3 0,-1-2 0,-1 0 0,0 1 0,0-2 0,2 3 0,-1-1 0,-2 0 0,3 2 0,-5 7 0,6 5 0,-3 11 0,4-4 0,-3 10 0,4-6 0,-4 6 0,4-2 0,-4 0 0,3 5 0,0-4 0,1 8 0,0-14 0,0 12 0,0-13 0,0 11 0,0-7 0,0-1 0,0 0 0,0-3 0,0-2 0,-2-3 0,2 0 0,-3-2 0,2 0 0,0 0 0,-1-2 0,2 1 0,-3 2 0,2 1 0,-2-2 0,3 2 0,-3-2 0,3 0 0,-3-2 0,2 0 0,0-5 0,1 0 0,0-28 0,0 5 0,0-30 0,4 9 0,5-10 0,4-4-3277,10-21 0,-5 12 3047,1 4 230,-7 16 0,-2 13 0,2-3 0,-1 1 0,0 9 0,-2 0 3276,2 3 0,-3-1-3044,6-5-232,-5 9 0,5-9 0,-5 12 0,3-6 0,-1 5 0,5-5 0,-3 9 0,2-2 0,-1 9 0,1 1 0,-1 2 0,3 0 0,-1 0 0,-1 0 0,2 5 0,3 6 0,-3 6 0,2 4 0,-3 2 0,-3 2 0,2 4 0,-3 5 0,-1 1 0,-4 2 0,0 1 0,-2 3 0,-1-3 0,-1 23 0,-1-18 0,-2 7 0,0-18 0,0-6 0,0 2 0,0 0 0,0-6 0,0 0 0,-1-5 0,-1-3 0,-1-4 0,0-4 0,0-2 0,-1-1 0,-2-1 0,0-4 0,-2-5 0,2-2 0,-1-6 0,2 4 0,-1-5 0,3 5 0,1 0 0,-1 4 0,3 0 0,-1 4 0,1-2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7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453 0 24575,'-18'27'0,"-2"1"0,-3 0 0,0-1 0,-1 3 0,9-11 0,-7 13 0,8-14 0,-7 12 0,5-10 0,4 0 0,-4 0 0,3 2 0,-1 1 0,-1 3 0,2-1 0,-1-2 0,-1 2 0,1-5 0,-2 5 0,1-6 0,2 1 0,0-5 0,4-2 0,0-3 0,3-2 0,0-3 0,1 0 0,1-2 0,1 2 0,-1-2 0,1 0 0,-2 2 0,2-2 0,-2 1 0,1-1 0,0-1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8"/>
    </inkml:context>
    <inkml:brush xml:id="br0">
      <inkml:brushProperty name="width" value="0.35" units="cm"/>
      <inkml:brushProperty name="height" value="0.35" units="cm"/>
      <inkml:brushProperty name="color" value="#21B6D4"/>
    </inkml:brush>
  </inkml:definitions>
  <inkml:trace contextRef="#ctx0" brushRef="#br0">3 3 24575,'-2'55'0,"1"-11"0,1 10 0,0-11 0,0 16 0,0-2 0,0 10 0,0-3 0,0 8 0,0 1 0,0 3 0,0-16 0,0 5 0,0-12 0,0 8 0,0 2 0,0-10 0,0 2 0,0-12 0,0 4 0,0-18 0,0 7 0,0-14 0,0 7 0,4-5 0,6 14 0,0-16 0,5 7 0,-3-13 0,-2-4 0,3 2 0,-3-3 0,0-4 0,-3-1 0,0-2 0,1-2 0,4-7 0,1-5 0,4-23 0,-2-5 0,6-25 0,3-11 0,-1-14 0,-3 12 0,0-10 0,-9 15 0,2-7 0,-4 10 0,-4 12 0,-3 8 0,-2 6 0,0 3 0,0 2 0,-2 1 0,-2-5 0,-3 2 0,-2-2 0,0 0 0,1 5 0,-1-5 0,4 16 0,-3-6 0,2 9 0,-1-1 0,0-1 0,0 5 0,1 3 0,1 2 0,0 2 0,2 0 0,0 0 0,0 0 0,0 1 0,2 0 0,-1 2 0,1-1 0,1 0 0,-1 3 0,18 11 0,-8 8 0,17 15 0,-15 8 0,4 19 0,-6 4 0,1 18 0,-5 1 0,0-14 0,-2 14 0,2-14 0,-5 13 0,5-3 0,-2-1 0,5-4 0,-1-4 0,3-4 0,2-5 0,0-3 0,2-3 0,-2-4 0,-2-6 0,0-5 0,-3-2 0,0 0 0,-3-9 0,-1 4 0,-1-9 0,0 5 0,-2-4 0,0 0 0,0-5 0,0 0 0,0-4 0,0-1 0,0 0 0,9-34 0,-2 6 0,10-38 0,-4 11 0,6-29 0,-6 14 0,-3 8 0,-2 0 0,0-10 0,2-23 0,-5 30 0,-3-4 0,1-3 0,-1-2 0,-1 1 0,3 1 0,-3 6 0,3 2 0,-4 6 0,3 12 0,-1-12 0,-2 21 0,2-8 0,-2 2 0,0 10 0,0-6 0,0 7 0,0 4 0,0-2 0,0 2 0,0 5 0,0 2 0,0 5 0,7 32 0,-3-11 0,3 29 0,-6 0 0,-1-6 0,0 18 0,0-16 0,0 5 0,0-5 0,0 5 0,0-5 0,0 2 0,0-3 0,0 0 0,2-2 0,0 1 0,2-4 0,2 1 0,0-2 0,2-2 0,0 1 0,0-4 0,-1 2 0,1-3 0,-3-6 0,2 4 0,-3-6 0,2 3 0,-2 0 0,1-6 0,-2 2 0,0-4 0,0 1 0,0-2 0,0 0 0,-1 0 0,1 0 0,-3 0 0,1-2 0,-1 2 0,2-3 0,-2 4 0,1-5 0,-1 2 0,0-1 0,0 0 0,0 2 0,0-1 0,0 0 0,1-3 0,0 4 0,0 0 0,-1 0 0,0 2 0,0-2 0,0 0 0,0-1 0,0 0 0,0-2 0,0 1 0,0 0 0,1 1 0,3-2 0,3-2 0,2-21 0,-2 6 0,-2-17 0,-2 11 0,0-1 0,1 0 0,-1 0 0,0 1 0,-1 1 0,0 2 0,-1 0 0,0 0 0,-1 0 0,0 2 0,0-2 0,0 3 0,0-1 0,0 2 0,0-3 0,0 3 0,0-2 0,0-2 0,0 5 0,-1-5 0,-1 1 0,1 2 0,-2-3 0,3 2 0,-1 2 0,-1-4 0,2 2 0,-1-4 0,1 3 0,0-5 0,0 7 0,0-4 0,0 2 0,0 1 0,0-2 0,0 3 0,0-2 0,0 2 0,0-3 0,0 2 0,0 0 0,-2-2 0,2 2 0,-3-1 0,3 1 0,-3 0 0,3 2 0,-3-4 0,3 2 0,-3-1 0,2 0 0,-1-2 0,0 1 0,1-4 0,0 3 0,-1-2 0,2 0 0,-3-1 0,3 0 0,-2 1 0,1-1 0,1 4 0,-3-2 0,2 2 0,-1 1 0,1 0 0,-1 2 0,2-3 0,-3 2 0,3 0 0,-2-2 0,2 3 0,0-2 0,0 0 0,-1-1 0,1 0 0,-2 0 0,2 0 0,0-5 0,0 3 0,0-3 0,0 5 0,0 1 0,0 0 0,0 2 0,0-3 0,0 4 0,0-2 0,0 0 0,0 1 0,0-3 0,0 4 0,0-4 0,0 2 0,2-4 0,0 1 0,1-1 0,0 2 0,0-2 0,0 2 0,0-2 0,0 2 0,3-6 0,-3 6 0,3-3 0,-4 7 0,0 1 0,0-3 0,-1 2 0,0-1 0,-1 34 0,0-16 0,0 26 0,0-27 0,0 0 0,1 8 0,-1-4 0,1 4 0,-1-8 0,0 0 0,0 3 0,0-2 0,0 3 0,2-2 0,-2-1 0,1 2 0,-1-3 0,0 2 0,0-1 0,1 1 0,0-2 0,0 4 0,-1-3 0,0 3 0,0-2 0,0-2 0,1 2 0,-1 0 0,2-1 0,-2 1 0,1 0 0,-1-3 0,3 6 0,-3-5 0,3 4 0,-3-4 0,2 1 0,-1 3 0,1-2 0,-1 3 0,0-2 0,-1 2 0,0-1 0,0 4 0,0-2 0,0 3 0,0 1 0,0-1 0,0 3 0,0-3 0,0 1 0,0-1 0,0-1 0,0 0 0,0-2 0,0 0 0,0-3 0,0 0 0,0 2 0,0-1 0,0 4 0,-1-4 0,0 4 0,-1-3 0,1 1 0,-2-2 0,2 0 0,-1-2 0,1 0 0,0-2 0,0 3 0,0-3 0,1 5 0,0-5 0,0 2 0,0 1 0,0-3 0,0 3 0,0-2 0,-1 0 0,0 1 0,0 0 0,1-1 0,0-2 0,-1 6 0,-1-4 0,1 1 0,0 2 0,1-6 0,-2 5 0,2-3 0,-1 3 0,1-2 0,0-1 0,0 2 0,0-1 0,0 1 0,1-1 0,-1 0 0,3 1 0,-3-1 0,2 2 0,-2-2 0,2 0 0,-1 2 0,-1-5 0,2 7 0,-1-4 0,0-1 0,-1 3 0,0-4 0,0 4 0,0 0 0,0-4 0,0 5 0,0-3 0,0-1 0,0 3 0,0-5 0,0 4 0,0 1 0,0-4 0,0 4 0,0-3 0,0 1 0,0 3 0,0-6 0,0 7 0,0-6 0,0 2 0,0 2 0,0-4 0,0 5 0,0-5 0,0 2 0,1 1 0,-1-3 0,1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9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51 212 24575,'-2'-20'0,"1"1"0,0 4 0,-3-2 0,1-2 0,-4 0 0,-1-5 0,3 6 0,-4-2 0,6 8 0,-2 2 0,4 4 0,0 0 0,10 3 0,0 1 0,11 1 0,2 1 0,18 0 0,-7 0 0,16 0 0,-16 0 0,1 0 0,-2 2 0,-7 0 0,3 1 0,-6 1 0,2 1 0,1 1 0,-3 1 0,1 0 0,-4-2 0,1 2 0,-3-3 0,2 0 0,-5 0 0,0-3 0,-2 2 0,-2-3 0,0 2 0,-2-2 0,-1 0 0,1 0 0,-2 0 0,1 0 0,-1 0 0,0 0 0,-1 0 0,1 0 0,0 0 0,1 1 0,-2-1 0,1 1 0,-1-1 0,1 0 0,-1 1 0,2 0 0,-1 0 0,0-1 0,-1 0 0,0 0 0,0 0 0,0 0 0,0 0 0,0 0 0,1 0 0,0 0 0,0 0 0,-1 0 0,0 0 0,1-1 0,-1-1 0,-1-3 0,-2 1 0,-2-3 0,0 2 0,0 0 0,0-1 0,-3 0 0,1 2 0,-5 1 0,2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0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865 134 24575,'-20'0'0,"-1"0"0,6 0 0,-1 0 0,-2 0 0,-13 0 0,7 0 0,-11 0 0,11 0 0,-7 0 0,3 0 0,-1 0 0,1 0 0,3 0 0,-4-2 0,3-1 0,4-1 0,-8-4 0,6 4 0,-1-1 0,-2 1 0,11 2 0,-9-1 0,6 2 0,0-2 0,-2 1 0,2-1 0,0 0 0,1-1 0,4 0 0,0-1 0,0 0 0,3 0 0,-3 0 0,6-1 0,-2 0 0,1 1 0,1-1 0,0 1 0,1 1 0,0-1 0,2 2 0,0-1 0,0 2 0,0-1 0,1 1 0,-1-1 0,1 2 0,-1-1 0,-2 1 0,2 0 0,-1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1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1 6 24575,'31'-3'0,"0"1"0,-7 2 0,5 0 0,-3 0 0,9 0 0,-5 0 0,4 0 0,1 0 0,-2 0 0,-1 0 0,-1 0 0,-2 0 0,3 0 0,0 0 0,-2 0 0,-6 0 0,1 0 0,-3 0 0,4 0 0,-2 0 0,-1 0 0,-2 0 0,-2 0 0,0 0 0,-5 0 0,2 0 0,-4 0 0,4 1 0,-3 0 0,2 2 0,-2-3 0,-1 3 0,0-3 0,-4 2 0,1 0 0,-3-1 0,-1 2 0,1-2 0,0 0 0,-2 2 0,3-2 0,-2 0 0,1 1 0,0-1 0,-3 0 0,4-1 0,-2 0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2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5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1 1 24575,'26'0'0,"-1"0"0,-12 0 0,6 0 0,-7 0 0,5 0 0,-9 0 0,2 0 0,-2 0 0,4 0 0,-4 0 0,5 0 0,-6 0 0,1 0 0,4 0 0,-5 0 0,3 0 0,-1 0 0,-1 0 0,2 0 0,-1 0 0,0 0 0,1 0 0,-2 1 0,2-1 0,0 3 0,-3-3 0,4 2 0,-1-1 0,0 0 0,2 0 0,-6-1 0,5 2 0,-2-1 0,0-1 0,0 2 0,1-2 0,-1 2 0,1-1 0,-1 1 0,-1-2 0,3 1 0,-3-1 0,2 1 0,-1-1 0,0 2 0,1-1 0,-2 1 0,2-2 0,-1 1 0,-1-1 0,3 1 0,-3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3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923 183 24575,'-16'-11'0,"0"2"0,6 3 0,-6-2 0,1 3 0,-8-4 0,4 4 0,-7-1 0,-1 1 0,1 1 0,-6 0 0,3 0 0,-3 2 0,0-2 0,0 2 0,0-2 0,0 2 0,3-2 0,-3 4 0,5-3 0,3 1 0,-1-2 0,5 1 0,-3-1 0,2-1 0,0 1 0,2-1 0,1 0 0,1 2 0,1-2 0,0 2 0,-1-1 0,1 1 0,0 0 0,0 1 0,-1-1 0,3 1 0,-7-1 0,7 0 0,-6 0 0,10 0 0,0 0 0,2 0 0,1 1 0,2 0 0,0 0 0,2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4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0 0 24575,'6'32'0,"10"10"0,-2-22 0,13 11 0,-10-14 0,10 1 0,-3 1 0,2-6 0,-4-2 0,-7-5 0,2-2 0,-4-3 0,0 0 0,0-1 0,-4 0 0,1 0 0,-3 0 0,-2 0 0,-1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5"/>
    </inkml:context>
    <inkml:brush xml:id="br0">
      <inkml:brushProperty name="width" value="0.2" units="cm"/>
      <inkml:brushProperty name="height" value="0.2" units="cm"/>
      <inkml:brushProperty name="color" value="#21B6D4"/>
    </inkml:brush>
  </inkml:definitions>
  <inkml:trace contextRef="#ctx0" brushRef="#br0">3 1514 24575,'0'-13'0,"0"-2"0,0 11 0,0-4 0,0 3 0,0-7 0,0 2 0,0-4 0,0 0 0,0 2 0,0-4 0,0 1 0,0-1 0,0-2 0,0 1 0,0-4 0,0 5 0,0-5 0,0 4 0,0-3 0,0 3 0,0-3 0,0 3 0,0-2 0,0 1 0,0-1 0,0 0 0,0 1 0,0-1 0,0 3 0,0-3 0,0 1 0,0 1 0,0-1 0,0 1 0,0 3 0,0-2 0,0 3 0,0 0 0,0 0 0,0 1 0,0 0 0,-1 0 0,0 0 0,0 0 0,1-2 0,0 2 0,0-2 0,0 2 0,0-6 0,0 5 0,0-3 0,0 4 0,0 4 0,0-2 0,0 0 0,0 1 0,0-3 0,0 4 0,0-2 0,0 1 0,0 1 0,0 1 0,0-1 0,0 3 0,0-2 0,0 1 0,0 1 0,0-2 0,0 2 0,0 0 0,0 0 0,0 0 0,0-3 0,0 3 0,0-3 0,0 3 0,0 0 0,0 0 0,0-1 0,0 1 0,0-1 0,0 0 0,0 3 0,0-6 0,0 5 0,0-3 0,0 2 0,0 0 0,0 0 0,0-1 0,0 1 0,0 0 0,0 0 0,0 0 0,0 0 0,0 0 0,0-1 0,0 0 0,0 0 0,0 1 0,0-2 0,0 2 0,0-3 0,0 2 0,0-2 0,0 3 0,0-3 0,0 3 0,0-3 0,0 2 0,0-2 0,0 3 0,0-3 0,0 2 0,0-1 0,0 0 0,0-2 0,0 3 0,0-2 0,0 1 0,0-5 0,0 2 0,0 0 0,0 2 0,0 1 0,0-1 0,0 0 0,0-1 0,0 1 0,0 0 0,0-1 0,0 1 0,0 0 0,0 1 0,0-1 0,0 2 0,0-1 0,0 1 0,0 0 0,0-1 0,0-3 0,0 0 0,0-2 0,0 2 0,0 2 0,0-4 0,0 3 0,0-1 0,0 3 0,0 1 0,0 1 0,0 0 0,0-1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6"/>
    </inkml:context>
    <inkml:brush xml:id="br0">
      <inkml:brushProperty name="width" value="0.2" units="cm"/>
      <inkml:brushProperty name="height" value="0.2" units="cm"/>
      <inkml:brushProperty name="color" value="#2EB5D4"/>
    </inkml:brush>
  </inkml:definitions>
  <inkml:trace contextRef="#ctx0" brushRef="#br0">1 1 24575,'0'16'0,"0"-3"0,0-8 0,0 0 0,0 4 0,0-4 0,0 7 0,0-5 0,0 6 0,0-2 0,0 1 0,0 2 0,0-3 0,0 3 0,0-2 0,0 0 0,0 0 0,0 0 0,0 0 0,0 0 0,0-2 0,0 2 0,0-5 0,0 3 0,0-4 0,1 1 0,-1 0 0,1-1 0,-1 1 0,0 0 0,0 1 0,0-1 0,0-1 0,0 2 0,0-2 0,0 2 0,1-2 0,0 5 0,0-4 0,-1 3 0,0-4 0,0 0 0,0-1 0,1 0 0,-1 0 0,1 0 0,-1 0 0,0 0 0,1 1 0,0 0 0,0-1 0,-1 3 0,1-2 0,-1 2 0,1-3 0,-1 3 0,0-1 0,0 0 0,0 0 0,0 0 0,0 2 0,0 2 0,0-1 0,0 3 0,0-2 0,0-1 0,0 2 0,0-2 0,0 0 0,0 2 0,0-3 0,0 1 0,0-1 0,0 2 0,0 0 0,0-1 0,0-1 0,0-1 0,2 0 0,-2 0 0,2 2 0,-1-1 0,1 1 0,-1-2 0,0 1 0,0-1 0,-1-1 0,2-1 0,-1 1 0,-1-2 0,1 1 0,-1 1 0,0-2 0,0 2 0,0-1 0,0 1 0,0 0 0,0-1 0,0 1 0,0-2 0,0 3 0,0-2 0,0 0 0,0 0 0,0 1 0,0 0 0,0 1 0,0 3 0,0-2 0,0 3 0,0-2 0,0-2 0,0 2 0,0-1 0,0 0 0,0 0 0,0 3 0,0-4 0,0 2 0,0 0 0,0-1 0,0 3 0,0-4 0,0 4 0,0-3 0,0 1 0,0-2 0,0 0 0,0 0 0,0 1 0,0-3 0,0 2 0,2-1 0,-2 1 0,1 1 0,-1 1 0,0-1 0,0 3 0,0-5 0,0 3 0,0-3 0,0 0 0,0 1 0,1-3 0,0 1 0,0 1 0,-1-2 0,1 3 0,-1-2 0,1 0 0,-1 1 0,0-2 0,2 1 0,-2-1 0,1 0 0,-1 1 0,0 0 0,0 0 0,0 0 0,0-1 0,0 2 0,0-2 0,0 0 0,0 2 0,0-2 0,0 2 0,0-1 0,0-2 0,0 3 0,0-2 0,1 0 0,-1 2 0,1-3 0,-1 1 0,0 1 0,0-1 0,0 1 0,0-1 0,0 0 0,0 2 0,0-2 0,0 3 0,0-5 0,0 3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7"/>
    </inkml:context>
    <inkml:brush xml:id="br0">
      <inkml:brushProperty name="width" value="0.2" units="cm"/>
      <inkml:brushProperty name="height" value="0.2" units="cm"/>
      <inkml:brushProperty name="color" value="#4FB0BB"/>
    </inkml:brush>
  </inkml:definitions>
  <inkml:trace contextRef="#ctx0" brushRef="#br0">199 58 24575,'10'14'0,"-2"14"0,-8-7 0,0 15 0,0-6 0,0 1 0,0 4 0,-3-2 0,-3 1 0,-4-4 0,-1-7 0,0-1 0,0-8 0,-3 3 0,0-5 0,0-2 0,-1-4 0,1-1 0,0-4 0,-4 1 0,4-7 0,-3-1 0,7-10 0,0-1 0,5-6 0,1-1 0,3 2 0,1-1 0,0 4 0,0 0 0,2 3 0,5 1 0,3 4 0,4 1 0,1 4 0,3-1 0,1 5 0,4-1 0,-1 3 0,4 0 0,-2 3 0,5 8 0,-3 1 0,-3 5 0,-4-5 0,-7 1 0,1-2 0,-7 2 0,2-2 0,-5-1 0,0-2 0,-2-1 0,-1 1 0,0-3 0,0 2 0,-4-2 0,-2 0 0,-5 0 0,-5-1 0,1-2 0,-5 0 0,3-2 0,-1-5 0,2-4 0,3-9 0,0-7 0,5-7 0,2-23 0,4 12 0,2-6 0,7 18 0,1 13 0,9-5 0,-2 9 0,3 3 0,2 5 0,-2 4 0,5 0 0,-7 7 0,6 6 0,-3 11 0,6 11 0,-5 3 0,2 3 0,-7-1 0,-5-7 0,0 2 0,-3 6 0,-2-9 0,1 8 0,-6-17 0,0 0 0,-5-2 0,0-3 0,-9-1 0,-2-1 0,-1-3 0,-4-2 0,2-4 0,-5-3 0,3-1 0,-3-7 0,3-6 0,2-10 0,4-5 0,3-6 0,3-2 0,5-3 0,2 2 0,2 4 0,2 8 0,16-15 0,-9 23 0,23-21 0,-19 30 0,15-10 0,-10 13 0,11-3 0,-5 5 0,2 0 0,0 2 0,0 2 0,0 3 0,-2 3 0,-6 2 0,3 2 0,-9 0 0,6 4 0,-7-3 0,-1 4 0,-3-3 0,-2 10 0,-3-6 0,0 7 0,-2-6 0,-4 2 0,0-6 0,-6 2 0,-4-6 0,-12 4 0,6-5 0,-10-2 0,11-6 0,-3-13 0,-2-5 0,4-12 0,-3-7 0,7-3 0,1-2 0,6 6 0,5 1 0,3 8 0,1-1 0,0 5 0,0 4 0,2 5 0,2 3 0,5 2 0,5 2 0,3 2 0,4 2 0,3 1 0,0 0 0,2 3 0,0 3 0,3 6 0,-8-1 0,7 4 0,-9-2 0,3 0 0,-5 0 0,-2-3 0,-4 3 0,-1-4 0,-3 4 0,-2-5 0,-1 6 0,-2 1 0,-1 3 0,-1 3 0,-4 0 0,-6-1 0,-5 0 0,-5-5 0,-2 0 0,0-8 0,-3 0 0,1-5 0,0 0 0,0-7 0,4-6 0,0-9 0,0-8 0,7 5 0,-1-6 0,9 7 0,-2-2 0,5 1 0,1 4 0,1 3 0,0 0 0,4 4 0,4-2 0,8 4 0,1-1 0,6 4 0,-1 4 0,4 1 0,0 2 0,0 0 0,-4 0 0,1 3 0,-4 3 0,10 11 0,-9-3 0,7 6 0,-15-5 0,1 0 0,-3 1 0,-2 1 0,-1-1 0,-3 0 0,-2 3 0,-1-3 0,-1 3 0,0-3 0,0 0 0,-2-3 0,-3-1 0,-2-5 0,-1 0 0,-4-2 0,1-2 0,-5-2 0,2-5 0,-4-6 0,-1-11 0,2-6 0,-4-6 0,10 7 0,-4-5 0,9 9 0,-4-7 0,6 5 0,1 1 0,3 4 0,0 1 0,0 1 0,1 1 0,5 1 0,2 1 0,4 4 0,-1 0 0,3 6 0,2-1 0,-1 3 0,3 1 0,-4 1 0,3 0 0,3 3 0,-4 0 0,7 10 0,-7 0 0,2 3 0,2 7 0,-7-4 0,3 4 0,-7-5 0,-1 1 0,-1 0 0,-2-1 0,0 3 0,-2-4 0,-1 3 0,0-3 0,-2 1 0,0-3 0,0-1 0,0-4 0,0 0 0,0-2 0,-1-1 0,-2-2 0,-1 0 0,-1-2 0,0 1 0,-1-3 0,-1 0 0,-3-1 0,-1 0 0,-1-6 0,1-1 0,1-10 0,3 4 0,2-12 0,3 11 0,0-11 0,2 8 0,0-4 0,0 2 0,3 0 0,1 5 0,3 1 0,1 5 0,-1 1 0,1 1 0,-3 3 0,3 0 0,-1 2 0,1 0 0,0 1 0,1 0 0,-1 0 0,-1 0 0,1 0 0,-3 2 0,1 1 0,0 4 0,-1-2 0,0 5 0,0-3 0,-1 4 0,-1-2 0,-2 3 0,1-2 0,-2 2 0,0 2 0,0-1 0,0 0 0,-2-1 0,-1-1 0,-1-1 0,-2-2 0,1-1 0,1-1 0,0-2 0,2 1 0,-2-2 0,2 2 0,-3 0 0,3-2 0,-1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8"/>
    </inkml:context>
    <inkml:brush xml:id="br0">
      <inkml:brushProperty name="width" value="0.2" units="cm"/>
      <inkml:brushProperty name="height" value="0.2" units="cm"/>
      <inkml:brushProperty name="color" value="#21B6D7"/>
    </inkml:brush>
  </inkml:definitions>
  <inkml:trace contextRef="#ctx0" brushRef="#br0">159 163 24575,'-17'0'0,"1"0"0,2 0 0,-2 0 0,1-2 0,0 0 0,1-7 0,4 0 0,-3-5 0,3 1 0,3 0 0,0 1 0,5 1 0,-1 0 0,3 0 0,0 1 0,0-2 0,3 5 0,3-3 0,1 4 0,7 0 0,1 3 0,2 1 0,3 2 0,-6 0 0,3 3 0,-6 4 0,2 3 0,0 3 0,-5-1 0,2 3 0,-5-1 0,-1 2 0,-1-1 0,1-1 0,-3-2 0,0 0 0,-1 0 0,0 0 0,-4 5 0,-1-3 0,-6 4 0,1-5 0,-3-1 0,2-3 0,-2 0 0,1-4 0,0 3 0,0-5 0,1 0 0,1-2 0,3-1 0,1 0 0,1 0 0,0-4 0,2-3 0,1-2 0,2-3 0,0 2 0,0 0 0,0 0 0,2 1 0,2 2 0,3 0 0,3 3 0,5-2 0,0 4 0,5-3 0,-1 5 0,4-2 0,1 2 0,2 0 0,0 0 0,-6 3 0,3 4 0,-5 2 0,1 3 0,-2-1 0,-4-2 0,-4 0 0,-2-2 0,-3 0 0,0-2 0,-3 0 0,0 1 0,-1-1 0,-1 1 0,-5-1 0,0-1 0,-5-2 0,4 0 0,1-2 0,1 0 0,1-6 0,3 1 0,7-6 0,6 1 0,10 0 0,7 2 0,4-1 0,5 6 0,0-1 0,-8 4 0,4 0 0,-10 0 0,3 0 0,-6 2 0,-4 1 0,-5 1 0,-4 3 0,-1-1 0,-3 0 0,0-1 0,-3 0 0,0 1 0,-2 0 0,-3-1 0,-7-1 0,1-1 0,-10-2 0,3 1 0,-3-2 0,-3 0 0,7-5 0,-4-4 0,5-5 0,2-2 0,3-2 0,4 3 0,0-4 0,3 5 0,2 2 0,1 0 0,0 5 0,0-2 0,2 4 0,6 0 0,3 0 0,7 2 0,3 0 0,3 2 0,8 0 0,-2 1 0,5 0 0,-3 5 0,-9 1 0,3 7 0,-11-3 0,3 4 0,-5-3 0,-4 0 0,-1 0 0,-4-3 0,-1 0 0,-2 0 0,-1 2 0,-10 3 0,-4 0 0,-10 1 0,-8-6 0,-4 1 0,-3-4 0,-2 0 0,13-3 0,-14-5 0,19-4 0,-11-5 0,14-5 0,8 1 0,0-3 0,8 4 0,1-5 0,1 3 0,2 0 0,2 0 0,6 5 0,2-2 0,11 7 0,1 2 0,6 3 0,2 1 0,4 1 0,19 0 0,-14 3 0,13 3 0,-20 5 0,0 2 0,-2 2 0,-7-2 0,-1 1 0,-7-4 0,0 3 0,-2-3 0,-4-1 0,-3-2 0,-3-2 0,0 0 0,-2 1 0,0-2 0,-7 3 0,-2-4 0,-10 1 0,2-2 0,-5-2 0,2-3 0,-2-5 0,6-2 0,-2-6 0,6-4 0,1-2 0,3-5 0,5 7 0,2-7 0,0 12 0,3-7 0,3 9 0,4 0 0,7 1 0,-2 7 0,6 0 0,-2 5 0,4 0 0,-1 3 0,2 4 0,-4 6 0,0 5 0,-1 2 0,-6-4 0,0 5 0,-4-6 0,-1 5 0,-1-3 0,-2-1 0,-2 0 0,-1-5 0,-1 2 0,-1-2 0,0-1 0,-1 2 0,-5-5 0,-2 4 0,-11-4 0,5-1 0,-11 0 0,8-5 0,-1 1 0,1-2 0,3-6 0,-1-2 0,2-6 0,4-1 0,2-2 0,5-8 0,-1 8 0,3-13 0,7 18 0,2-5 0,7 8 0,0 3 0,8 1 0,-8 3 0,14 0 0,-12 2 0,4 0 0,-4 6 0,-3 0 0,2 10 0,-1-4 0,0 6 0,-5-4 0,-1 3 0,-2-2 0,-2-3 0,-1-2 0,-1-2 0,-2-1 0,0-2 0,-1 0 0,-2 0 0,-3-1 0,-2 0 0,-4-1 0,0 0 0,-2-1 0,0-1 0,0-1 0,0-3 0,-1-2 0,4-4 0,0-2 0,4-1 0,2 0 0,1 0 0,2 0 0,4 1 0,7 0 0,4 3 0,6 1 0,3 2 0,2 1 0,1 2 0,4 0 0,-1 2 0,2 0 0,-3 0 0,0 2 0,-9 1 0,4 4 0,-8 1 0,5 5 0,-8-3 0,0 1 0,-5-3 0,-3 0 0,-1 0 0,-2-2 0,-1 3 0,-1-3 0,0 2 0,-2-2 0,-3 0 0,-1-2 0,-3 0 0,-1-2 0,-2-1 0,-2-1 0,-7-8 0,7-2 0,-3-12 0,8 3 0,1-9 0,5 3 0,1 1 0,2 1 0,0 4 0,2 0 0,2 2 0,3 4 0,3 5 0,3 2 0,3 3 0,3 1 0,2 1 0,0 1 0,0 3 0,-1 4 0,-3 2 0,0 4 0,-4-1 0,1 2 0,-3-3 0,-2 1 0,-2-1 0,-1 0 0,-2 4 0,-2-5 0,0 2 0,-2-4 0,0-3 0,-2 2 0,-2-2 0,-3-1 0,-5 0 0,3-2 0,-5-1 0,4-1 0,0-2 0,0-1 0,3-4 0,0 0 0,4-3 0,0 0 0,3-1 0,0 0 0,0 2 0,0-3 0,5 2 0,2 1 0,4 2 0,3 4 0,0 2 0,1 1 0,5 0 0,-8 1 0,8 6 0,-4 4 0,2 6 0,1 1 0,-3 2 0,-5-4 0,3 9 0,-8-12 0,4 11 0,-5-11 0,1 6 0,-2-7 0,-1 0 0,-1-5 0,-1-2 0,-1 0 0,-8-17 0,5 3 0,-6-12 0,7 5 0,1 2 0,1-2 0,0-1 0,0 3 0,1 0 0,4 2 0,3 2 0,3-1 0,3 6 0,1-1 0,-1 4 0,2 1 0,-3 1 0,1 0 0,-4 0 0,2 0 0,-4 1 0,1 3 0,2 6 0,-6-1 0,4 7 0,-4-5 0,0 3 0,-1-2 0,-1-2 0,0-1 0,-2-3 0,0-2 0,-10-13 0,4 1 0,-7-8 0,9 6 0,1 1 0,1-1 0,0 4 0,5-1 0,0 6 0,16 0 0,-6 1 0,6 0 0,-4 0 0,-3 3 0,1 2 0,1 5 0,-4 0 0,0 2 0,-4-1 0,-1 1 0,-3 0 0,0 0 0,-2 1 0,1-3 0,-2 0 0,0-3 0,0-1 0,0-2 0,-6-1 0,1-1 0,-4-5 0,3-3 0,1-5 0,3-3 0,-1 0 0,3-2 0,0 1 0,0 1 0,0 2 0,0 2 0,2 1 0,3 1 0,1 4 0,2-3 0,-1 5 0,1-2 0,0 4 0,0-1 0,2 1 0,-1 0 0,1 2 0,-1 3 0,0 4 0,-2 2 0,3 2 0,-4 1 0,1-1 0,-1 3 0,-3-4 0,2 4 0,-2-4 0,0 1 0,0-3 0,-2-4 0,2 1 0,-3-2 0,1 0 0,-1 1 0,0-1 0,1 0 0,1 0 0,1-1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9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140 200 24575,'18'-15'0,"0"2"0,-9 16 0,4 3 0,-6 3 0,3 4 0,-4 8 0,-2-1 0,-2 6 0,-2-7 0,-2 1 0,-4-2 0,-3 1 0,-5-1 0,-1-3 0,1-3 0,-1-4 0,4-3 0,-4-3 0,1 0 0,1-2 0,-5-8 0,6 1 0,-5-10 0,5 1 0,2-1 0,0-3 0,2 4 0,3 1 0,0-7 0,5 7 0,-2-10 0,6 9 0,4-2 0,7 1 0,2 5 0,3-3 0,-1 5 0,1-1 0,1 1 0,-3 4 0,0 2 0,-2 2 0,-1 2 0,-2 0 0,0 2 0,-2 3 0,-2 3 0,-2 5 0,0 0 0,-3 0 0,2 4 0,-4-3 0,0 4 0,-2-1 0,0-1 0,0 2 0,-4 0 0,0-2 0,-6 2 0,-2-4 0,-10 2 0,2-7 0,-5-2 0,2-5 0,1-2 0,1-6 0,2-5 0,3-9 0,3-8 0,1-2 0,7-7 0,1 0 0,4-1 0,0 1 0,5 12 0,5-2 0,5 10 0,4-3 0,0 7 0,3 2 0,1 7 0,7 2 0,-1 2 0,4 0 0,-12 0 0,5 2 0,2 10 0,-4-2 0,3 10 0,-10-8 0,-4 4 0,-2-4 0,-5 1 0,-1-3 0,-2 1 0,-1-3 0,0 2 0,-2-1 0,0 0 0,-5 1 0,-1-2 0,-7 1 0,1-4 0,-2 1 0,0-2 0,1-1 0,-2 1 0,5-2 0,1-1 0,38 1 0,-7 1 0,29 4 0,-20 2 0,-2 3 0,15 26 0,-18-9 0,9 20 0,-26-21 0,0 1 0,-4-5 0,1 3 0,-4-5 0,0-2 0,-2-7 0,0-2 0,0-4 0,-11-2 0,3-12 0,-7 0 0,10-11 0,4 3 0,1 0 0,0-1 0,0 3 0,5 0 0,3 3 0,10-1 0,4 6 0,8-1 0,0 6 0,4 0 0,2 2 0,-10 2 0,7 7 0,-11 1 0,3 6 0,-3-3 0,-5 2 0,-2 0 0,-5-1 0,-2 0 0,-3-3 0,-1 2 0,0-2 0,-2 0 0,0 2 0,-2-6 0,0 3 0,0-4 0,0 1 0,6-32 0,0 15 0,5-24 0,-3 26 0,-1 1 0,0 0 0,3 3 0,-1 2 0,-1 2 0,2 2 0,-3 0 0,2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0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0 1413 24575,'30'1'0,"0"1"0,-20-2 0,13 0 0,-13 0 0,10 0 0,-8 0 0,-3 0 0,2 0 0,-3 8 0,-3-3 0,1 11 0,-4-8 0,2 6 0,-4-3 0,2 3 0,-2 0 0,0-3 0,0 2 0,-2-2 0,-3 0 0,-1-4 0,-7 2 0,2-5 0,-5 0 0,1-3 0,-3-1 0,2 0 0,-2-5 0,2-2 0,3-7 0,2 2 0,5-3 0,1 2 0,2-2 0,2-1 0,1 1 0,0 0 0,0-1 0,3 1 0,4-1 0,5 2 0,2-2 0,5 3 0,0-2 0,1 3 0,7-2 0,-7 7 0,14-4 0,-11 8 0,5-2 0,-2 3 0,-7 0 0,2 2 0,-4-2 0,-1 2 0,-3 0 0,0 0 0,-3 0 0,-1 2 0,0 2 0,-3 3 0,0 1 0,-3 5 0,-1-7 0,-1 5 0,-17-15 0,8-2 0,-11-8 0,13-2 0,2-11 0,2 7 0,0-13 0,2 12 0,0-6 0,0 6 0,4 0 0,0 3 0,4 3 0,-1-1 0,1 3 0,-1 1 0,0 1 0,0 0 0,0 3 0,0-2 0,-1 3 0,1-2 0,-1 3 0,-1-1 0,3 0 0,-3 0 0,4 1 0,-3 0 0,1 2 0,0-2 0,1 0 0,-2 0 0,3-2 0,-3 0 0,1 2 0,2-3 0,-5 4 0,3-3 0,1 1 0,-4 2 0,6-4 0,-4 4 0,0-1 0,3 0 0,-3 2 0,2-2 0,-1 1 0,-3-3 0,0-2 0,-4 1 0,0 0 0,0 0 0,0 0 0,-3-1 0,5 43 0,-4-10 0,4 38 0,-2-30 0,0 5 0,0-12 0,0 15 0,0-12 0,-2 1 0,0-11 0,-2-6 0,0 4 0,1-4 0,-1 1 0,1-1 0,-1 0 0,2-3 0,-1 1 0,3 0 0,-2-1 0,2 3 0,6-1 0,-2-1 0,5-2 0,0-3 0,-1 0 0,3-1 0,-1-1 0,3 0 0,0-2 0,5 0 0,-2 0 0,4 0 0,-2 0 0,6-4 0,-3-1 0,3-4 0,-4-1 0,1 2 0,0-4 0,0-2 0,1-1 0,-1 0 0,-1-2 0,-2 2 0,0-4 0,-2 2 0,1-3 0,-2 4 0,1-1 0,-3-1 0,3 1 0,-3-2 0,9-7 0,-8 7 0,6-7 0,-8 10 0,1-1 0,-1 3 0,-2 0 0,-1 3 0,-3 3 0,1-3 0,-1 5 0,-2-3 0,3-2 0,-3 4 0,2-6 0,-3 6 0,2-2 0,0 0 0,0 2 0,-1-2 0,1 1 0,0 1 0,2 0 0,-1 1 0,1 0 0,0 0 0,1-1 0,-2 2 0,4-4 0,-4 5 0,3-3 0,-3 2 0,1-4 0,2 0 0,0-2 0,3-1 0,0-1 0,2-2 0,-1-1 0,1-1 0,1-2 0,-2 0 0,1-1 0,-1 0 0,-1 1 0,1-2 0,-1 2 0,1 1 0,-1 1 0,-2 3 0,-1 3 0,0 0 0,-3 4 0,2-4 0,-3 5 0,1-3 0,1 0 0,-3 2 0,2-3 0,-1-1 0,-2 4 0,2-5 0,0 3 0,-2 2 0,3-2 0,-1 1 0,-1 1 0,2-4 0,-2 3 0,0 0 0,-1-2 0,0 4 0,-1-8 0,1 7 0,-3-2 0,3-3 0,-3 3 0,3-3 0,-3 4 0,3 0 0,0-3 0,-1 4 0,3-3 0,-2 2 0,0 2 0,3-4 0,-3 2 0,1 0 0,0-1 0,2 2 0,1 0 0,2 3 0,-1 2 0,1 7 0,-2 6 0,1 6 0,-3 4 0,1 0 0,-2-1 0,0 7 0,0-2 0,1 4 0,-1-2 0,1 6 0,-2-5 0,-1 8 0,-2-5 0,0-6 0,0 6 0,0-5 0,0 4 0,0 3 0,-2 4 0,-2-10 0,-2 8 0,-2-10 0,1 2 0,0 0 0,1-3 0,0-3 0,1-3 0,-1 0 0,2-3 0,-1-2 0,1 2 0,-1-4 0,1 2 0,1-3 0,-1 1 0,0-1 0,2 1 0,-1-2 0,2-1 0,-3 1 0,1-1 0,17-29 0,-3 5 0,18-31 0,-9 13 0,19-23 0,-14 14 0,8-6 0,-11 12 0,-7 11 0,4-11 0,-7 6 0,2-2 0,-4 5 0,1-1 0,-3 5 0,1 2 0,-3-1 0,1 10 0,-2-5 0,0 7 0,0 0 0,-1 1 0,2 1 0,-2 1 0,3-5 0,-4 4 0,4-4 0,-1 1 0,1 1 0,-1-4 0,1 4 0,-3-2 0,2 4 0,-2-1 0,2 3 0,-2-1 0,3 0 0,-1 3 0,1-3 0,1 3 0,-1-1 0,0 1 0,3 0 0,-3 3 0,5 1 0,-4 4 0,2 7 0,-3 4 0,-1 9 0,-1 2 0,-1 4 0,1 2 0,-3 5 0,0 5 0,-2 4 0,0 0 0,0 3 0,-4-3 0,1-9 0,-7 3 0,3-14 0,-2 2 0,2-4 0,0-4 0,3-4 0,-4 0 0,4-6 0,-3 4 0,4-5 0,-2 1 0,1-1 0,0 0 0,0 0 0,1 1 0,17-3 0,-6-2 0,15-4 0,-12-4 0,3-2 0,7-6 0,-6 3 0,5-4 0,-7 3 0,-1 3 0,-1-4 0,0 1 0,-2 1 0,0-2 0,2 2 0,-4-2 0,2 2 0,-2-1 0,0 3 0,-1-3 0,0 3 0,0-3 0,-1 3 0,2-3 0,0 1 0,0 0 0,0-1 0,0-1 0,0 0 0,0-1 0,0-1 0,-1 0 0,1-1 0,-3 0 0,1 0 0,-1-1 0,0 0 0,0-3 0,-2 2 0,2-4 0,-4 4 0,4-14 0,-4 10 0,4-10 0,-4 9 0,4 3 0,-4-3 0,4 5 0,-2-1 0,0 1 0,1 3 0,-1 0 0,2 3 0,-1-1 0,1 2 0,-1 1 0,2 0 0,-1 2 0,6-1 0,-2 4 0,4 2 0,-3 1 0,0 0 0,3 0 0,-6 0 0,6 0 0,-3 1 0,1 3 0,0 1 0,-4 1 0,1 0 0,-1 4 0,-1-3 0,0 2 0,-1-1 0,-1 0 0,0 1 0,-1 2 0,-2-3 0,0 4 0,0-5 0,0 4 0,-2-2 0,0 1 0,-1 1 0,-2-1 0,1 1 0,-2-1 0,3-1 0,0-1 0,0 0 0,-2 0 0,0 1 0,-1 1 0,0-2 0,1-2 0,-1 3 0,2-4 0,-3 7 0,3-4 0,-2 1 0,1-1 0,-1 1 0,-1 1 0,0 1 0,0-1 0,2-1 0,-2 1 0,4-3 0,-4 3 0,3-1 0,-3 1 0,4 1 0,-4-1 0,1 3 0,0-2 0,0 2 0,0-3 0,1 1 0,0-2 0,1-1 0,-1 1 0,2-2 0,-5 4 0,6-4 0,-5 0 0,5 2 0,19-5 0,-8-1 0,15-5 0,-14-1 0,-3 0 0,4-2 0,-4 1 0,2-2 0,-2 2 0,0-1 0,1-1 0,-2 1 0,1 0 0,-1-4 0,0 5 0,1-5 0,-2 3 0,1-3 0,-10 32 0,5-19 0,-9 22 0,7-23 0,-1-2 0,-7 11 0,5-7 0,-1 7 0,9-8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1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0 428 24575,'23'-11'0,"-4"3"0,-10 4 0,-4-1 0,6 2 0,-3-2 0,2 2 0,1-1 0,-4 0 0,5-2 0,0 1 0,3-3 0,0 2 0,1-1 0,-1-1 0,-2 2 0,0 1 0,-3 1 0,1 1 0,-2-2 0,-1 1 0,3-2 0,-3 1 0,5-2 0,-5 0 0,5 0 0,-2-1 0,4 1 0,-2-1 0,2 2 0,1-1 0,-1 1 0,0 0 0,1-1 0,-3 3 0,2-2 0,-2 3 0,2 0 0,0 0 0,1 1 0,-1 0 0,0-2 0,1 4 0,-1-2 0,-2 1 0,0 0 0,-3 0 0,1-1 0,-1 2 0,1-2 0,-2 1 0,1 0 0,-1-2 0,-1 3 0,2-3 0,-1 2 0,2-2 0,6-1 0,-3 0 0,4-1 0,-3 1 0,-4 1 0,2-1 0,-1 0 0,-1 2 0,2-1 0,-4 1 0,1-2 0,-1 1 0,-1 0 0,2-1 0,-3 1 0,4-2 0,-2 0 0,-1 2 0,0-3 0,0 1 0,-2 1 0,6-4 0,-7 5 0,4-2 0,-1-1 0,-1 2 0,2-3 0,-2 3 0,2-2 0,-1 3 0,0-3 0,0 2 0,1-3 0,-4 3 0,5-2 0,-4 2 0,2 0 0,3-2 0,-4 4 0,2-2 0,1 3 0,-3-2 0,5 3 0,-4-1 0,2 1 0,0 0 0,-2 0 0,5 0 0,-5 1 0,3 1 0,0 3 0,-3-2 0,3 2 0,-3-1 0,-2 0 0,3 2 0,-1-2 0,0 0 0,1 1 0,-2-3 0,2 3 0,-1-1 0,0 1 0,0 1 0,-2-1 0,2 1 0,-1 0 0,-1 0 0,3 0 0,-3-2 0,3 4 0,-3-3 0,2 1 0,-1 1 0,0-2 0,-1 3 0,1-2 0,-2 0 0,3 1 0,-2-1 0,0 2 0,-2-1 0,0 1 0,-1 1 0,-1 1 0,-1-1 0,-1 2 0,0-3 0,0 6 0,0-5 0,0 5 0,0-4 0,0 1 0,-2-1 0,-1 1 0,-1 2 0,-3-2 0,3 1 0,-3-1 0,2-2 0,-2 1 0,0-2 0,-2 3 0,0 0 0,-8 4 0,5-5 0,-6 4 0,4-4 0,-3 3 0,1-3 0,-2 0 0,2-4 0,-7 0 0,4-4 0,-7 0 0,-2-2 0,-2 0 0,5-1 0,-4-6 0,7 0 0,1-3 0,-3-2 0,12 3 0,2-2 0,6 1 0,4 3 0,0-3 0,0 2 0,3-3 0,3 0 0,3 2 0,5-3 0,-3 6 0,3-3 0,-4 7 0,1-3 0,-1 5 0,-1-2 0,1 2 0,-1 0 0,3 0 0,0 5 0,1 2 0,-1 6 0,0-1 0,0 5 0,-3-6 0,4 9 0,-5-8 0,1 8 0,-4-7 0,-1 2 0,-2 1 0,0 1 0,-2 2 0,0 4 0,0 4 0,0 1 0,-4 1 0,-1-2 0,-4 3 0,-2-3 0,1 6 0,-3-6 0,1 6 0,-2-5 0,0 4 0,-3 0 0,2 5 0,-2-2 0,2 1 0,1-2 0,-1 2 0,-4 20 0,2-7 0,-1 14 0,2-14 0,5-1 0,-5 1 0,5-1 0,0 5 0,0-4 0,3 7 0,-4 2 0,0 4 0,0 4 0,0 5 0,-3-8 0,4-8 0,-3-4 0,4-13 0,0 3 0,2-4 0,2-9 0,1-2 0,1-5 0,2-5 0,-2 4 0,2-8 0,0 0 0,-1-4 0,-7-7 0,0-5 0,-1 2 0,5-6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2"/>
    </inkml:context>
    <inkml:brush xml:id="br0">
      <inkml:brushProperty name="width" value="0.025" units="cm"/>
      <inkml:brushProperty name="height" value="0.025" units="cm"/>
      <inkml:brushProperty name="color" value="#32B4C8"/>
    </inkml:brush>
  </inkml:definitions>
  <inkml:trace contextRef="#ctx0" brushRef="#br0">15 227 24575,'0'-5'0,"0"-1"0,0 4 0,1-1 0,-1 0 0,2 2 0,0-2 0,0 1 0,0 1 0,0-2 0,1 1 0,-1 1 0,0-1 0,1 1 0,-1-3 0,0 1 0,1 0 0,-1 1 0,0-2 0,1 1 0,0-1 0,0 0 0,2 0 0,-3-1 0,2 1 0,-2 0 0,2-1 0,-1 3 0,0-3 0,0 3 0,-1-2 0,1 2 0,2-2 0,-1 2 0,0-2 0,-1 2 0,-1 0 0,-1-1 0,1 1 0,-1 0 0,2-1 0,-1 1 0,0 0 0,1-2 0,-2 2 0,1-2 0,-1 2 0,2-1 0,-2 1 0,1 0 0,-2 0 0,1-1 0,-1 1 0,0 0 0,0 0 0,0 0 0,0-1 0,1 1 0,-1 0 0,1 0 0,-1-1 0,0 1 0,0 0 0,0-1 0,0 1 0,0 0 0,1 0 0,0-2 0,0 1 0,-1 0 0,0 1 0,0-1 0,1 1 0,-1 0 0,0 1 0,-1 1 0,-3 3 0,0 0 0,-1 4 0,-2 0 0,1 1 0,-5 5 0,3-3 0,-2 0 0,4-1 0,2-4 0,-1 0 0,2-1 0,0-2 0,1 1 0,2-1 0,-2 0 0,2 0 0,-2 1 0,2-1 0,0 0 0,1-1 0,1-1 0,0-1 0,1-3 0,0 0 0,2 0 0,-1 0 0,1 1 0,-2-1 0,1 2 0,-2-1 0,1 2 0,-1-1 0,0 2 0,-1 0 0,0 2 0,-1 2 0,-2 2 0,-1 1 0,-2 0 0,0 1 0,0 1 0,-1-2 0,1 1 0,3-5 0,0 0 0,1-1 0,0-2 0,2-2 0,1-2 0,0-1 0,2-2 0,-2 4 0,2-3 0,-2 2 0,1 3 0,-1-2 0,0 1 0,-1 2 0,0 0 0,-1 2 0,-1 2 0,1-1 0,-1 2 0,0 0 0,0-1 0,-1 1 0,0-1 0,2 1 0,-3 0 0,2-2 0,0 2 0,0-2 0,0 0 0,0 0 0,0-1 0,1 0 0,1-1 0,1 0 0,0-2 0,0 1 0,-1-2 0,2 1 0,-1-1 0,1-1 0,-1 2 0,-1-1 0,1 1 0,0-1 0,0 0 0,0 2 0,0-2 0,1 2 0,-1-2 0,0 0 0,1 1 0,-2-1 0,1 2 0,-2-2 0,2 1 0,-2-1 0,1-1 0,-1 1 0,1 0 0,-1-2 0,1 2 0,0-2 0,0 2 0,1 0 0,-2-1 0,1 1 0,0 0 0,-1-1 0,1 1 0,-2 1 0,-1 2 0,-3 2 0,-2 3 0,-2-1 0,-1 3 0,1-2 0,-2 2 0,5-3 0,-1 0 0,2 0 0,0-1 0,0 1 0,0-2 0,1 1 0,0-1 0,1 1 0,0-2 0,0 0 0,0 1 0,1-1 0,0 0 0,-1 1 0,1-1 0,0 0 0,-1-1 0,2 1 0,1-1 0,1 0 0,1-1 0,1 0 0,0 0 0,-1 0 0,2 0 0,-2 0 0,0 0 0,0 0 0,1 0 0,-1-1 0,0 0 0,0-1 0,1 2 0,-1-2 0,0 1 0,0-2 0,1 1 0,-1 1 0,0-1 0,1 0 0,-1 0 0,0 0 0,0 1 0,1-1 0,-1 0 0,0 0 0,0 0 0,1-1 0,-1 1 0,0 0 0,0 0 0,1-2 0,-1 0 0,1-1 0,-1 0 0,1 0 0,1-2 0,0-1 0,0-1 0,2-2 0,-1 0 0,-1-1 0,2 2 0,-3 0 0,2 3 0,-2 0 0,0 2 0,0 2 0,-1-2 0,1 2 0,-1-2 0,0 3 0,1-2 0,-1 1 0,0 0 0,1 0 0,-2 0 0,0 1 0,0 0 0,-1-1 0,1 0 0,0 0 0,0 0 0,0 0 0,0 1 0,-1 0 0,1 0 0,-1 0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6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0 0 24575,'0'0'0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3"/>
    </inkml:context>
    <inkml:brush xml:id="br0">
      <inkml:brushProperty name="width" value="0.1" units="cm"/>
      <inkml:brushProperty name="height" value="0.1" units="cm"/>
      <inkml:brushProperty name="color" value="#4EA2C3"/>
    </inkml:brush>
  </inkml:definitions>
  <inkml:trace contextRef="#ctx0" brushRef="#br0">364 193 24575,'-8'0'0,"0"0"0,-5-8 0,6 5 0,-10-9 0,6 6 0,-4-6 0,-4-1 0,3 2 0,-1 0 0,8 6 0,1 1 0,3 1 0,1 2 0,2 6 0,1 6 0,1 13 0,0 7 0,0 13 0,0 2 0,0 9 0,0-13 0,0 4 0,0-16 0,0 0 0,0-6 0,0-9 0,0-5 0,0-5 0,0-1 0,-3-14 0,0-1 0,-5-26 0,-2-1 0,-3-21 0,0-2 0,1 6 0,2-10 0,3 29 0,0-14 0,4 20 0,0 0 0,1 8 0,2 8 0,0 6 0,0 8 0,0 10 0,2 8 0,0 6 0,2 4 0,-2 5 0,0-1 0,-2 3 0,0-10 0,0 2 0,0-5 0,-2 0 0,-1-3 0,-1-5 0,-2-5 0,2-1 0,-1-3 0,1-1 0,-1-1 0,-2-1 0,2 0 0,-3-2 0,1 1 0,-1-1 0,-2 0 0,1 0 0,-1 0 0,3 0 0,0-2 0,2-1 0,1 0 0,3-1 0,0 3 0,11 1 0,-4 3 0,12 5 0,-8 0 0,3 3 0,-3 0 0,0 0 0,1 2 0,-3-2 0,0 0 0,-4-4 0,0-1 0,-2-1 0,1-1 0,-2-1 0,-3-11 0,-1-1 0,-2-12 0,-2 2 0,2-4 0,-8-34 0,5 24 0,-3-23 0,6 39 0,3 1 0,1 4 0,0 3 0,1 1 0,-1 3 0,1 1 0,0 2 0,2 9 0,-1-1 0,1 6 0,-2-5 0,1 0 0,-1-4 0,2 1 0,-2-2 0,-2-11 0,0-2 0,0-15 0,1 5 0,1-6 0,0 9 0,0-2 0,0 7 0,0 1 0,0 6 0,3 1 0,4 4 0,3 0 0,4 1 0,3 8 0,3 5 0,5 14 0,7 13 0,1 8 0,-5-2 0,3 7 0,-11-5 0,4 3 0,-7-8 0,-3-7 0,-6-11 0,1-1 0,-4-5 0,0-7 0,-3-5 0,0-2 0,-1-17 0,-1-2 0,0-16 0,0-5 0,0 6 0,0-7 0,0 11 0,1-1 0,1 4 0,3 7 0,-2 5 0,2 5 0,-1 2 0,-1 2 0,2 1 0,-2 0 0,1 1 0,1 9 0,1 0 0,1 11 0,0-2 0,-2-2 0,0 3 0,-2-5 0,0 1 0,0-2 0,-1-5 0,-1 0 0,-1-5 0,0-2 0,-1-9 0,-1-4 0,-1-10 0,1 4 0,0-6 0,2 2 0,0-1 0,0 1 0,0 4 0,0 4 0,0 2 0,1 3 0,3 2 0,5 2 0,2 2 0,1 1 0,2 1 0,-3 0 0,5 0 0,-5 4 0,1 1 0,-3 4 0,-3 0 0,0-2 0,-4-1 0,1-1 0,-2 0 0,0-1 0,-1 0 0,0-2 0,-3-1 0,-1 0 0,-3-1 0,0-5 0,2 0 0,-1-7 0,3 0 0,-1-2 0,3-3 0,0 1 0,1 2 0,0 1 0,2 3 0,3 4 0,3 1 0,1 4 0,3-1 0,0 2 0,-1 3 0,5 6 0,-5 4 0,3 7 0,-3 6 0,-2 1 0,1 5 0,-4 3 0,0-7 0,-4 3 0,0-7 0,-2-3 0,0 0 0,0-7 0,0-3 0,-3-3 0,-1-4 0,-3-1 0,-4-2 0,1-1 0,-4-6 0,5-1 0,-4-13 0,5 4 0,-2-8 0,7 7 0,-2-1 0,5 4 0,-2 0 0,2 2 0,0 1 0,1 1 0,2 3 0,2 1 0,4 1 0,0 1 0,2 1 0,0 2 0,-1 0 0,2 1 0,-4 0 0,4 1 0,-3 3 0,2 8 0,-3 13 0,-2 1 0,-3 1 0,-3-5 0,0-7 0,-2 3 0,-1-5 0,-3-1 0,-1-6 0,-5 0 0,1-4 0,-3-2 0,3-8 0,-2-7 0,5-3 0,-3-6 0,7 3 0,-1-1 0,3 1 0,1 3 0,1 5 0,0 0 0,0 5 0,0 0 0,7 3 0,1 1 0,6 1 0,-2 1 0,0 2 0,0 0 0,0 0 0,0 0 0,-3 0 0,0 0 0,-3 2 0,-1-1 0,-1 1 0,-2 1 0,0-1 0,-1 0 0,-8-2 0,-1-5 0,-7-4 0,3-4 0,1-1 0,2-3 0,1 0 0,3-2 0,0 3 0,3 2 0,1 1 0,1 5 0,0 1 0,0 4 0,1 0 0,3 2 0,3 1 0,4 0 0,1 3 0,-2 0 0,2 6 0,-3 1 0,4 3 0,-1 0 0,-1-2 0,0 1 0,-2 0 0,1-1 0,0 1 0,-3-2 0,1 2 0,-2 2 0,0 3 0,0 0 0,-3 10 0,-2-10 0,-1 7 0,0-10 0,0-4 0,-1-2 0,-1-1 0,-1-3 0,-3-2 0,0-1 0,-2-1 0,0-2 0,1-3 0,-1-5 0,2-7 0,1 1 0,1-4 0,3 3 0,1 0 0,0 1 0,0 2 0,0 4 0,0 0 0,0 3 0,0 0 0,0 3 0,1 2 0,0 0 0,2 2 0,0-1 0,0 1 0,-1 0 0,1 1 0,-1 0 0,0 1 0,0 0 0,1 1 0,-1-1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4"/>
    </inkml:context>
    <inkml:brush xml:id="br0">
      <inkml:brushProperty name="width" value="0.1" units="cm"/>
      <inkml:brushProperty name="height" value="0.1" units="cm"/>
      <inkml:brushProperty name="color" value="#57A7AA"/>
    </inkml:brush>
  </inkml:definitions>
  <inkml:trace contextRef="#ctx0" brushRef="#br0">38 33 24575,'9'0'0,"11"0"0,-3 0 0,1 0 0,-4 0 0,-6 0 0,2 0 0,0 0 0,-3 0 0,-2 0 0,-1 0 0,-2 0 0,0 0 0,-9 0 0,2-2 0,-9 1 0,6-1 0,-6-2 0,5 2 0,-5-4 0,9 4 0,0-1 0,3 2 0,1-2 0,7 0 0,1 2 0,6-2 0,0 3 0,2 0 0,3 0 0,1 0 0,0 0 0,1 0 0,-1 0 0,0 3 0,0 1 0,-5 2 0,0 2 0,-2-2 0,0 3 0,-2-1 0,-3-1 0,2 2 0,-5-4 0,3 1 0,-5-1 0,2-2 0,-2 0 0,1-1 0,-1 1 0,-1-1 0,-6 0 0,-3 1 0,-3-2 0,-9 0 0,8-1 0,-11 0 0,8 0 0,-5 0 0,1 0 0,0 0 0,1-1 0,3-1 0,3-2 0,2 1 0,3-2 0,1 2 0,2 0 0,0 1 0,3 1 0,10-1 0,-1 0 0,13 1 0,-4 1 0,4 0 0,-5 3 0,2 1 0,-3 2 0,-1 0 0,-2 0 0,-3-1 0,-3-2 0,-2 0 0,-2-1 0,-1 0 0,-9 1 0,-1-1 0,-11 0 0,-3-1 0,-2-1 0,-4 0 0,1 0 0,7 0 0,-6-3 0,11-1 0,-4-3 0,5 1 0,3 1 0,4 0 0,2 2 0,5-1 0,-2 2 0,3 0 0,0-2 0,0 2 0,0-1 0,2 1 0,0-1 0,1 0 0,-1 0 0,2-1 0,-1 1 0,0 0 0,0 0 0,-1 1 0,-1 0 0,0 0 0,-5 1 0,1-1 0,-4 2 0,2 0 0,0 0 0,1 0 0,-1 3 0,-1 5 0,1 5 0,-3 3 0,4 5 0,-1 1 0,3 4 0,1 3 0,1-2 0,0 4 0,0-4 0,0 2 0,6-5 0,2-2 0,8-4 0,-2-6 0,4-2 0,-3-5 0,5 0 0,-3-3 0,0-1 0,-2-1 0,-4 0 0,1-4 0,-3-2 0,-1-4 0,-2-2 0,-1-2 0,-2-11 0,-1 2 0,-1-1 0,-1 6 0,0 1 0,-5 0 0,0 0 0,-6 3 0,1 3 0,-2 1 0,3 4 0,-3 2 0,3 2 0,-1 1 0,4 1 0,-1 0 0,2 5 0,0 4 0,2 7 0,2 3 0,1 2 0,0-2 0,0 1 0,0-1 0,0-2 0,0 1 0,0-7 0,1 1 0,1-4 0,1-3 0,2-1 0,-3-3 0,3-7 0,0-2 0,1-7 0,-1-1 0,0 0 0,-2-3 0,-1 1 0,-1-1 0,-1 2 0,0 3 0,0 4 0,0 0 0,0 4 0,0 1 0,0 3 0,0 13 0,5-2 0,0 13 0,8 0 0,0 0 0,4 6 0,15 22 0,-4-11 0,2 6 0,-14-23 0,-9-13 0,-3-3 0,0-2 0,-2-1 0,-1-15 0,0-3 0,-1-14 0,0-3 0,0 6 0,0-7 0,0 13 0,0-4 0,0 8 0,0 5 0,0 3 0,1 5 0,1 1 0,1 2 0,1 0 0,-1 3 0,2 2 0,0 3 0,0 0 0,0 2 0,-1-1 0,-2-1 0,1 0 0,0-2 0,-1-1 0,-1-2 0,0 0 0,-1-1 0,-1-11 0,0 2 0,-1-10 0,1 5 0,1 2 0,0-3 0,0 12 0,1 14 0,1 6 0,0 10 0,-1-9 0,-1-3 0,0-1 0,0-2 0,0-5 0,0-2 0,0-4 0,0-17 0,-1-3 0,0-14 0,-2 6 0,3 0 0,-2 6 0,2-2 0,0 4 0,0 5 0,0 3 0,0 4 0,0 4 0,0 8 0,0 4 0,0 7 0,0-3 0,0 20 0,0-19 0,-1 17 0,1-25 0,-2 1 0,2-12 0,0-4 0,0-11 0,0-3 0,0-1 0,0-1 0,0 4 0,0 2 0,2 1 0,-1 7 0,2 1 0,-1 5 0,1 1 0,-1 2 0,1 0 0,0 7 0,1 2 0,-2 7 0,-1 5 0,-1 1 0,0 4 0,0 3 0,0 3 0,0-6 0,0 2 0,-1-9 0,-1 0 0,-2-3 0,0-5 0,1-3 0,1-4 0,0-1 0,0-1 0,-1-1 0,1-2 0,-1-3 0,1-2 0,1-2 0,-2-1 0,1 1 0,0 1 0,2 2 0,-1 1 0,1 2 0,0 14 0,0 2 0,0 17 0,0 4 0,-2 1 0,-8 26 0,5-28 0,-8 15 0,10-38 0,-2-1 0,3-8 0,-1-1 0,-1-11 0,-1-4 0,-4-25 0,1 7 0,1-21 0,-2 6 0,4 6 0,-1-6 0,2 20 0,2-2 0,-2 7 0,4 7 0,-1 6 0,1 9 0,0 9 0,0 7 0,0 10 0,-2-6 0,0 8 0,-3-9 0,0 4 0,-2-2 0,1-4 0,0-2 0,2-7 0,0-1 0,0-4 0,1 0 0,0-2 0,0-1 0,-1 0 0,2 0 0,-3 0 0,2-1 0,-2-3 0,1 0 0,-1-4 0,0 1 0,-1-1 0,2 1 0,-1 0 0,2 2 0,-1 1 0,2 2 0,1 9 0,0 7 0,1 11 0,0-3 0,0 8 0,-2-9 0,0 4 0,-1-6 0,0-4 0,0-3 0,1-6 0,0-2 0,0-2 0,0-1 0,0-6 0,-1-3 0,0-8 0,0-3 0,1-5 0,-2-5 0,4-4 0,-2-8 0,2 12 0,0-7 0,0 16 0,0-2 0,0 6 0,0 7 0,0 2 0,0 6 0,0 10 0,0 7 0,0 11 0,0 2 0,0-2 0,0 4 0,0-9 0,0 6 0,0-8 0,0-3 0,0-5 0,-1-7 0,0 0 0,-2-3 0,1 0 0,0-1 0,-2-1 0,2-1 0,-2-2 0,0-1 0,1-2 0,-2-3 0,-1-2 0,-1-1 0,0 0 0,2 0 0,0 1 0,1 1 0,0 3 0,2 1 0,0 5 0,1 6 0,1 4 0,2 9 0,0-1 0,0 2 0,-1 2 0,-1-5 0,0 1 0,0-3 0,0-4 0,0-1 0,0-4 0,0-2 0,0-17 0,0 0 0,0-32 0,0 14 0,0-18 0,0 8 0,0-7 0,0 13 0,0-6 0,0 19 0,0-5 0,0 10 0,0 7 0,0 4 0,1 4 0,0 2 0,2 12 0,0 1 0,1 18 0,-2 7 0,0 9 0,-2 17 0,0 7 0,0-4 0,0 12 0,0-12 0,0 7 0,-3-5 0,1-22 0,-2 3 0,0-21 0,0 7 0,1-8 0,0-8 0,2-5 0,-1-5 0,1-4 0,0-1 0,1-2 0,-3-1 0,1-7 0,0-1 0,1-8 0,1-2 0,0-2 0,0-4 0,0-6 0,0-2 0,0-6 0,0 11 0,1-4 0,3 8 0,0 0 0,1 1 0,-2 9 0,0 1 0,0 5 0,-1 3 0,0 0 0,1 2 0,-1 0 0,1 2 0,0 5 0,1 4 0,-1 4 0,2 7 0,-1-2 0,1 2 0,-2 2 0,1-5 0,-1 2 0,0-4 0,0-3 0,-1-2 0,0-6 0,-1-2 0,2-11 0,0-13 0,3-7 0,3-16 0,2 5 0,0 5 0,-1-3 0,-1 13 0,0 0 0,0 5 0,-2 6 0,-3 6 0,0 3 0,0 3 0,-2 1 0,2 1 0,-2 7 0,3 2 0,-2 8 0,2 3 0,1 3 0,-3-2 0,3 1 0,-3-2 0,1 0 0,-2 1 0,-1-4 0,-1-4 0,0-1 0,0-5 0,0-1 0,0-4 0,0-13 0,-1-4 0,0-10 0,-2-1 0,2 5 0,0-1 0,1 5 0,0 3 0,0 5 0,0 3 0,1 2 0,2 4 0,3 7 0,2 6 0,2 4 0,-3 8 0,4 1 0,-3 3 0,0-6 0,-1 1 0,-2-5 0,1 1 0,-1-6 0,-3-5 0,0-5 0,-1-1 0,-1-13 0,-2-12 0,-3-20 0,-8-20 0,0 3 0,-8-16 0,3 12 0,3 9 0,-3 0 0,7 22 0,-3-4 0,4 11 0,2 6 0,2 7 0,2 5 0,1 1 0,2 5 0,4 6 0,2 3 0,1 7 0,6 4 0,0 3 0,9 20 0,-4-9 0,7 22 0,-5-10 0,6 13 0,-4 5 0,2-2 0,-3 1 0,-8-20 0,3 0 0,-9-19 0,3 3 0,-3-8 0,-2-6 0,-1-5 0,0-4 0,-2-16 0,0-5 0,-1-18 0,0 0 0,0-3 0,0 7 0,0-2 0,0 8 0,0 1 0,0 5 0,0 7 0,0 2 0,0 4 0,0 1 0,0 3 0,0-1 0,0 0 0,0 1 0,0-1 0,0 0 0,0 0 0,-1-1 0,1 0 0,-3-1 0,3 2 0,-2-1 0,2 0 0,-3 1 0,2 0 0,0-2 0,-1 1 0,0-1 0,-2 0 0,2-1 0,-2-1 0,1-1 0,0-1 0,0 2 0,1 2 0,-1 0 0,2 3 0,0-2 0,1 12 0,0 0 0,0 12 0,0 1 0,0 8 0,0 4 0,0 15 0,0 4 0,-2 11 0,0 32 0,-3-49 0,1-19 0,0 3 0,1-8 0,0-8 0,0-4 0,1-4 0,1-1 0,0-4 0,0-8 0,-1-3 0,1-7 0,1-1 0,0-1 0,0 0 0,0-2 0,0 2 0,0 1 0,0-1 0,1 6 0,1 3 0,-1 4 0,0 2 0,-1 0 0,0 15 0,0-6 0,0 13 0,0-7 0,0 1 0,-1 9 0,-1-7 0,0 9 0,0-10 0,0 1 0,-1-4 0,1 2 0,0-5 0,2 1 0,-3-3 0,2 0 0,0-1 0,0 0 0,-1-1 0,2 1 0,-1-2 0,1 0 0,-1 1 0,0 0 0,-1 0 0,0-1 0,0-1 0,1 3 0,-1-4 0,0 3 0,-1-1 0,2 1 0,-1 0 0,2-1 0,-1 0 0,1 2 0,0-2 0,0 1 0,0 0 0,0-1 0,0 2 0,0-1 0,0 1 0,0 1 0,0-1 0,0-1 0,0 2 0,0-2 0,0 0 0,0 0 0,0-1 0,0 1 0,0 0 0,0 1 0,0-1 0,0 1 0,0 0 0,0 0 0,0 1 0,0-3 0,0 2 0,0-2 0,0 0 0,0 2 0,0-2 0,0 2 0,0-2 0,0 0 0,0 1 0,0 0 0,0 0 0,0-1 0,0 1 0,0 0 0,0-1 0,0 2 0,0-2 0,2-9 0,-2 5 0,0-9 0,-2 6 0,1-5 0,-1-1 0,-1-3 0,3 3 0,-1 1 0,1 2 0,0 0 0,-1 2 0,0 0 0,0 3 0,1-1 0,0 1 0,0 0 0,0 0 0,0 0 0,0 1 0,0-1 0,0 0 0,0 1 0,3-3 0,-2 4 0,2-4 0,-1 4 0,0 0 0,0-1 0,0 2 0,1-1 0,-2 4 0,0-1 0,-1 3 0,0-3 0,0 1 0,0 0 0,0-1 0,0 2 0,0-2 0,0 0 0,0 3 0,0-1 0,0 1 0,-1-1 0,1-1 0,-1 0 0,0 1 0,0-1 0,0 0 0,0 1 0,1-2 0,-1 3 0,0-1 0,0-1 0,-1 2 0,2-2 0,-1 1 0,0-1 0,0 1 0,0-2 0,1 0 0,0 1 0,0 0 0,0 0 0,0-1 0,0 2 0,0-2 0,0 1 0,0 0 0,0 0 0,0-1 0,0 1 0,0 0 0,0 0 0,0 0 0,0 0 0,0-1 0,0 2 0,0-2 0,0 0 0,1 1 0,0 0 0,1-1 0,1-1 0,0-2 0,-1-1 0,-1 0 0,0-2 0,-1 2 0,1 0 0,0-1 0,0 0 0,1 0 0,-2 0 0,1 0 0,-1 0 0,0-2 0,1 2 0,-1-4 0,1 0 0,-1 0 0,0-1 0,0 3 0,0 0 0,0 0 0,0 2 0,0 0 0,0 1 0,1-1 0,0 0 0,0 1 0,0-2 0,-1 2 0,1 0 0,-2 9 0,0-5 0,-2 6 0,0-6 0,-4 2 0,2-2 0,-1 4 0,3-5 0,0 2 0,0-1 0,0 1 0,1-2 0,-1 0 0,1 2 0,0-1 0,1 1 0,-1-1 0,0 1 0,1-1 0,-1 0 0,1 2 0,-1-1 0,0 1 0,1 1 0,-2-2 0,1 1 0,1 0 0,-2 0 0,2 1 0,0-3 0,-2 3 0,2-3 0,-1 2 0,-1-2 0,1 1 0,0-1 0,-1 0 0,1 0 0,0 1 0,0-1 0,-1 0 0,1 0 0,-2 1 0,2-1 0,-2 1 0,2-1 0,0 0 0,-1-1 0,1 0 0,-2-1 0,2 0 0,-2 0 0,2 0 0,-2 0 0,2 0 0,-3 0 0,2 0 0,0 0 0,1 0 0,-1 0 0,0 0 0,2-2 0,-2 1 0,2-3 0,-2 3 0,1 0 0,-1 1 0,-2 0 0,3 1 0,-3 0 0,-3 0 0,-1-1 0,-5 0 0,3 0 0,-3 0 0,5 0 0,-1 0 0,3 0 0,1 0 0,1 0 0,1 0 0,1 0 0,0 0 0,1 1 0,0 0 0,-1 0 0,0 1 0,1-2 0,-2 1 0,2-1 0,1-4 0,0 1 0,1-4 0,0-1 0,0-1 0,0-7 0,0 1 0,0-8 0,0 1 0,0-4 0,0 6 0,0-5 0,0 8 0,0-7 0,0 5 0,0 1 0,0 5 0,0 1 0,0 4 0,0 0 0,0 1 0,0-1 0,0 3 0,0-2 0,0 2 0,0 0 0,1 1 0,-1-1 0,2 3 0,-1-2 0,1 2 0,-2 0 0,1-1 0,0 0 0,-1 0 0,3 2 0,0 0 0,0 1 0,0 0 0,0 1 0,-1 3 0,2 5 0,3 4 0,0 7 0,2 5 0,-1 7 0,-2-5 0,1 4 0,-1-7 0,-1 0 0,1-3 0,-3-4 0,-1-6 0,-1-3 0,-1-4 0,0-14 0,-2-2 0,2-14 0,-2-1 0,2-5 0,0-26 0,0 7 0,0-6 0,0 21 0,0 15 0,2 6 0,-2 5 0,2 3 0,0 3 0,0 2 0,0 1 0,2 1 0,-2 1 0,1 1 0,1 5 0,1 0 0,1 9 0,0-1 0,0 6 0,1 5 0,-3 4 0,0 5 0,-2 3 0,-2-7 0,0 0 0,0-12 0,0 2 0,0-8 0,0-3 0,-1-5 0,0-2 0,-2-2 0,-2-6 0,2-6 0,-3-11 0,4-8 0,0-5 0,2-6 0,0-1 0,0 0 0,0 10 0,2-1 0,2 13 0,1-2 0,1 8 0,0 7 0,-2 3 0,0 2 0,-1 2 0,0 0 0,0 0 0,0 3 0,0 1 0,2 4 0,-2 5 0,3-1 0,-2 4 0,0-4 0,-1 4 0,0-3 0,0 1 0,-1-4 0,-1 0 0,-1-2 0,0-1 0,0-2 0,0 0 0,0-2 0,0 0 0,0-1 0,0 1 0,2-10 0,0 7 0,1-8 0,-1 8 0,1 0 0,0 0 0,0 2 0,-1 1 0,-1 2 0,-1 1 0,0 1 0,0 1 0,0-1 0,-1 1 0,-2-4 0,-1 3 0,0-5 0,-1 2 0,3-3 0,-2 0 0,2-1 0,0 0 0,-1-2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5"/>
    </inkml:context>
    <inkml:brush xml:id="br0">
      <inkml:brushProperty name="width" value="0.1" units="cm"/>
      <inkml:brushProperty name="height" value="0.1" units="cm"/>
      <inkml:brushProperty name="color" value="#57A7AA"/>
    </inkml:brush>
  </inkml:definitions>
  <inkml:trace contextRef="#ctx0" brushRef="#br0">360 131 24575,'0'13'0,"0"64"0,0-34 0,0 48 0,0-50 0,0-14 0,0 5 0,0-11 0,0 5 0,0-5 0,0-6 0,0-1 0,0-8 0,0 1 0,0-4 0,-3 1 0,3-2 0,-3 0 0,0 1 0,0-2 0,-1 0 0,1-1 0,-2 0 0,1 0 0,1 0 0,-2 0 0,2-1 0,-2-5 0,2-3 0,0-8 0,1 2 0,2-5 0,0 5 0,0-5 0,0-2 0,3 6 0,-1 0 0,3 9 0,-3 4 0,3 0 0,-2 2 0,0 1 0,-1 0 0,1 0 0,0 1 0,1 6 0,2 2 0,0 9 0,1-1 0,0 6 0,-1 3 0,-1 4 0,-1 4 0,0-1 0,-1 2 0,-1-10 0,-2 2 0,0-7 0,0 1 0,-2-5 0,1-3 0,-3-5 0,1-3 0,-1-1 0,2-2 0,-1-1 0,0 0 0,-3-1 0,1 0 0,-2 0 0,0-2 0,-2-1 0,1-4 0,-1-1 0,0-3 0,1 1 0,2-1 0,0 1 0,4 2 0,-1 1 0,2 1 0,0 2 0,2 2 0,4 3 0,-1 2 0,2 3 0,-2 1 0,-1-2 0,-1 0 0,1 0 0,-2-2 0,0 0 0,-1 0 0,0-1 0,-2 0 0,-4 1 0,-3-2 0,-3 1 0,-2-2 0,1 0 0,-1 0 0,2 0 0,0 0 0,2 0 0,1 0 0,4 0 0,1-3 0,2 1 0,1-5 0,-1 2 0,2-2 0,0 2 0,0 0 0,1 1 0,3 0 0,1 3 0,1 0 0,-1 1 0,-1 0 0,1 0 0,-3 0 0,3 0 0,-3 1 0,3 3 0,-2 5 0,1 0 0,0 6 0,-1-4 0,-2 10 0,1-8 0,-2 4 0,0-10 0,-1-1 0,-2-2 0,-1 0 0,-2-3 0,-1 0 0,-2-1 0,1 0 0,-2 0 0,1-2 0,-6-14 0,6 5 0,-2-11 0,6 10 0,4 2 0,-1 0 0,2 3 0,0 1 0,0 2 0,0 0 0,2 13 0,-1 0 0,1 9 0,-2-2 0,-2-2 0,-1 0 0,-2 0 0,-2-5 0,2 0 0,-1-5 0,1-2 0,2-1 0,-2-1 0,-1-4 0,1-4 0,-2-5 0,2-5 0,0-6 0,1 0 0,2-8 0,1 0 0,1 4 0,0-3 0,0 8 0,0 1 0,0 3 0,0 7 0,1 3 0,-1 4 0,2 2 0,-1 2 0,1 9 0,-2 2 0,0 7 0,0 4 0,-2-6 0,-2 8 0,-4-6 0,0 3 0,0-1 0,0 0 0,1-5 0,1-2 0,1-3 0,2-3 0,-1-2 0,2 0 0,1-2 0,-2 0 0,2-8 0,0 3 0,0-8 0,1 7 0,0 1 0,0 0 0,3 2 0,2 0 0,4 1 0,2 4 0,0 7 0,-1 1 0,0 6 0,-2-4 0,0 2 0,-2-1 0,-1-3 0,-2-4 0,-1-1 0,0-3 0,-1-1 0,-1-12 0,0-2 0,0-13 0,0-5 0,-2-4 0,-1-8 0,-3-4 0,1-1 0,-2 7 0,3 2 0,-1 10 0,2 2 0,-2 6 0,5 9 0,-1 7 0,7 20 0,1 2 0,4 17 0,0-6 0,-3 2 0,0-9 0,-1 4 0,-3-10 0,1 7 0,-2-7 0,0-1 0,0-6 0,0-1 0,-2-4 0,1-2 0,-6-14 0,-1-1 0,-4-10 0,0 2 0,-1 4 0,0-2 0,1 4 0,-1-3 0,0 4 0,1 1 0,1 3 0,2 3 0,2 1 0,-1 3 0,2 0 0,0 1 0,1 5 0,1 1 0,1 4 0,0 1 0,0 0 0,0 0 0,2 2 0,-2-2 0,3 1 0,-3 0 0,1-3 0,-1 1 0,0-3 0,0-1 0,0-2 0,0 0 0,0-16 0,0-1 0,0-15 0,0 7 0,0-1 0,0 7 0,0-1 0,1 5 0,2 3 0,2 4 0,1 2 0,0 2 0,-1 1 0,0 2 0,1 4 0,-1 1 0,1 5 0,-1-2 0,-1 2 0,0 0 0,0 0 0,0-1 0,-1-1 0,-1-2 0,1-1 0,0-1 0,-2-2 0,1-3 0,-2-9 0,2 1 0,0-8 0,1 4 0,0-1 0,0 2 0,0-2 0,0 5 0,0-1 0,2 4 0,-2 0 0,0 3 0,1 0 0,-2 1 0,2 0 0,-1 0 0,2 5 0,0 2 0,4 11 0,-2 2 0,4 9 0,-5-5 0,3 7 0,-3-6 0,0-1 0,-1-3 0,-2-9 0,0-1 0,0-5 0,-2-2 0,0-16 0,-1-5 0,0-16 0,0-1 0,0-2 0,0-2 0,0 7 0,0-2 0,0 8 0,0 1 0,0 5 0,0 7 0,0 2 0,0 4 0,1 2 0,0 3 0,3 1 0,-2 0 0,1 1 0,3 5 0,2 3 0,0 1 0,3 4 0,-3-2 0,1 0 0,1 1 0,-3-4 0,1 0 0,-3-3 0,-1-2 0,0 0 0,-1-2 0,0 1 0,0-2 0,-1 0 0,2-3 0,-1-3 0,4-3 0,-4-3 0,3-1 0,-3-2 0,3 0 0,-1-2 0,0-1 0,1 3 0,-3 2 0,3 2 0,-3 3 0,0 3 0,0 0 0,-1 4 0,0-1 0,2 1 0,-2 2 0,2 3 0,-2 1 0,1 3 0,0-3 0,-2 1 0,2-2 0,-3-1 0,1-1 0,-1 0 0,0-1 0,1-9 0,0-1 0,2-8 0,-2 2 0,1 0 0,0 4 0,0-2 0,1 3 0,-2 3 0,1 0 0,0 4 0,0 1 0,-1 6 0,0 6 0,-1 4 0,0 5 0,0-1 0,0 0 0,-3 0 0,1-7 0,-2 0 0,1-6 0,2-1 0,-1-3 0,0-1 0,-1-5 0,-1-9 0,2-10 0,0-9 0,2-6 0,0 6 0,0-4 0,0 11 0,0-1 0,0 7 0,0 4 0,0 8 0,0 2 0,0 5 0,-2 7 0,-10 15 0,-4 5 0,-8 8 0,-4 0 0,3-3 0,3-6 0,-3 4 0,8-12 0,-4 3 0,5-7 0,3-4 0,2-4 0,4-2 0,2-2 0,0-1 0,3-1 0,-2-1 0,3-3 0,-1-2 0,1-6 0,0 3 0,1-11 0,0 8 0,0-8 0,0 6 0,0-3 0,0 1 0,0 2 0,1 1 0,0 4 0,1 2 0,-2 1 0,2 3 0,-6 13 0,2-2 0,-6 9 0,2-7 0,2-4 0,-1 1 0,3-4 0,-2-1 0,3-9 0,-1-1 0,0-6 0,-1 0 0,0-1 0,0-1 0,-2 0 0,0 1 0,0 1 0,0 4 0,0 2 0,1 2 0,0 4 0,1 1 0,-2 1 0,1 0 0,-1 0 0,0 2 0,-1 1 0,0 3 0,-1 2 0,3-2 0,-1 2 0,2-2 0,-1 0 0,2-2 0,-1-1 0,1 0 0,1-1 0,-1 0 0,-1-1 0,1 1 0,-1-2 0,0-2 0,2 0 0,0-1 0,1-1 0,0 0 0,0 0 0,0 0 0,0 2 0,2 13 0,-1-1 0,1 9 0,0-1 0,-1-3 0,0 9 0,0-9 0,-1 5 0,0-12 0,0-2 0,0-6 0,0-7 0,-1-4 0,0-8 0,0-2 0,1-5 0,0-10 0,0-3 0,0-9 0,0-1 0,0 0 0,0 14 0,0 2 0,0 13 0,0 2 0,0 6 0,-1 7 0,0 5 0,0 9 0,1 6 0,0 8 0,0 4 0,-1 5 0,-2 3 0,-1 3 0,0 0 0,0-9 0,0 1 0,2-8 0,-1 0 0,1-2 0,0-7 0,1-1 0,1-6 0,0 0 0,0-4 0,0 2 0,2-13 0,1 4 0,4-8 0,-2 5 0,3 2 0,-1-1 0,4-1 0,-3 2 0,2-2 0,-5 3 0,2 1 0,-2 0 0,0 2 0,-1 0 0,-1 1 0,-1 1 0,1 0 0,0 0 0,-2 2 0,2 0 0,-2 1 0,1-12 0,3-3 0,1-10 0,1-2 0,4 2 0,-1-4 0,0 8 0,3-5 0,-5 8 0,4-3 0,-2 6 0,-3 2 0,0 6 0,-3 2 0,1 2 0,-3 0 0,2 5 0,-3 6 0,1 11 0,-2 7 0,0 10 0,-2 0 0,-2-6 0,-2 1 0,-2-7 0,2 0 0,0-4 0,2-6 0,1-5 0,0-3 0,3-4 0,-1-2 0,1 0 0,0-16 0,7-1 0,4-18 0,8-2 0,5-2 0,-5 6 0,4 0 0,-8 9 0,4-2 0,-6 5 0,0 4 0,-5 6 0,-3 4 0,-1 3 0,-2 1 0,0 0 0,2 0 0,-3 2 0,1 2 0,-1 3 0,0 3 0,0 2 0,-1 1 0,0 1 0,0-2 0,0-2 0,0-1 0,0-3 0,0-2 0,0-1 0,0 0 0,4-11 0,-1 3 0,5-14 0,-4 9 0,3-8 0,-1 6 0,0-3 0,0 1 0,0 4 0,-1 0 0,0 4 0,-3 1 0,2 4 0,-2 0 0,0 1 0,2 0 0,-3 3 0,1-1 0,-2 2 0,0-2 0,0 1 0,0-10 0,0 3 0,0-9 0,-1-4 0,-1 7 0,-1-8 0,1 10 0,-1 1 0,0 1 0,0 2 0,0 1 0,-3 2 0,2 2 0,-5 7 0,4-2 0,-7 10 0,4-4 0,-2 2 0,1-3 0,3-2 0,0-2 0,3-3 0,0-1 0,2-3 0,0-7 0,1 4 0,0-7 0,0 7 0,0 0 0,0 0 0,0 0 0,-3 2 0,0 0 0,-2 1 0,2 0 0,-1 0 0,0 0 0,-1 1 0,1 1 0,0 0 0,0 2 0,0-2 0,-1 2 0,3-3 0,-2 0 0,2-1 0,1-3 0,0 1 0,1-2 0,0 2 0,-2 0 0,-1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6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8 147 24575,'-2'10'0,"0"3"0,2-7 0,0 4 0,0-4 0,0 1 0,0-1 0,0-5 0,0-9 0,-2-6 0,2-5 0,-2-7 0,2 10 0,0-7 0,0 6 0,0 5 0,3 0 0,-1 5 0,5 1 0,2 4 0,-1 1 0,4 1 0,0 0 0,1 4 0,2 7 0,0 8 0,-1 9 0,-2 4 0,-2 7 0,-1 3 0,-3-8 0,-1 2 0,-2-9 0,-2 0 0,0-5 0,-1-7 0,0-7 0,0-3 0,0-1 0,-1-3 0,-3-7 0,1-6 0,-3-7 0,2-4 0,-1-1 0,1-5 0,-2 0 0,4-3 0,-1 0 0,2 0 0,-1 9 0,2-5 0,0 13 0,0-2 0,0 5 0,0 6 0,0 4 0,5 19 0,0 3 0,4 17 0,1-1 0,-1 8 0,2-1 0,-3-6 0,1-3 0,-4-10 0,2-2 0,-4-5 0,2-5 0,-4-7 0,2 0 0,-3-3 0,-2-10 0,-3-1 0,-2-11 0,-3 2 0,1-1 0,1 2 0,-2-3 0,3 5 0,-3-3 0,0 1 0,0 2 0,-1 2 0,1 5 0,3 2 0,1 5 0,1-1 0,2 7 0,1 3 0,2 7 0,0 18 0,0 5 0,0 17 0,0-8 0,2 7 0,-2-20 0,4 7 0,-2-15 0,0-1 0,0-6 0,-1-10 0,-1-2 0,4-46 0,-1 3 0,2-52 0,2 27 0,2-25 0,-2 39 0,3-21 0,-3 24 0,2-5 0,-2 10 0,-1 12 0,-3 10 0,0 6 0,-1 6 0,1 2 0,-1 2 0,3 1 0,-1 0 0,2 3 0,1 1 0,0 3 0,2 4 0,1 2 0,2 7 0,-2-3 0,2 7 0,-2-3 0,-1 3 0,2 2 0,-1-4 0,-1 3 0,-3-5 0,0 1 0,-1-5 0,-2-3 0,0-5 0,-2-3 0,0-1 0,-8-21 0,2 2 0,-9-24 0,6 16 0,-2-10 0,3 11 0,-1-5 0,3 8 0,0 5 0,4 5 0,-1 4 0,2 1 0,7 17 0,0-3 0,3 12 0,0-6 0,-4-2 0,4 4 0,-2-2 0,-1-4 0,-4-7 0,-1-9 0,-2-7 0,0-3 0,-2-5 0,2 4 0,-2-3 0,2 6 0,0-2 0,0 4 0,0 1 0,0 4 0,1 2 0,4 3 0,1 8 0,4 2 0,0 9 0,1 2 0,-2-4 0,1 6 0,-3-6 0,1 0 0,-3-1 0,0-6 0,-2-1 0,0-4 0,-1-2 0,-1-2 0,0-10 0,-1 1 0,0-8 0,0 4 0,0 0 0,0 2 0,0 1 0,0 3 0,0 2 0,0 0 0,2 3 0,0 0 0,2 1 0,-1 4 0,0 0 0,-1 4 0,3 2 0,-2 1 0,2 1 0,-1-2 0,0 0 0,-2-3 0,1-2 0,-1-1 0,1-13 0,-2 2 0,2-14 0,-1 6 0,0-3 0,4-13 0,-4 14 0,5-9 0,-4 22 0,0 0 0,-1 5 0,-1 5 0,0 3 0,-1 6 0,0 8 0,0 2 0,0 10 0,0 3 0,0-7 0,0 6 0,0-13 0,0 1 0,0-7 0,-1-5 0,1-5 0,-3-3 0,2-2 0,-1-2 0,-1-14 0,0-5 0,1-12 0,0-5 0,2 0 0,0 6 0,0-4 0,0 11 0,0-3 0,0 6 0,0 7 0,0 5 0,0 2 0,1 6 0,-1 5 0,1 5 0,-1 10 0,0 3 0,0 6 0,0-6 0,0 4 0,0-8 0,-3 1 0,1-5 0,-2-5 0,2-4 0,0-4 0,1-1 0,-2-3 0,-1-9 0,0-4 0,1-3 0,0-3 0,1 7 0,-1-5 0,3 7 0,-3 1 0,3 3 0,-1 5 0,1 12 0,-2 3 0,0 13 0,-2-5 0,-1 5 0,1-2 0,-3 0 0,3-5 0,-1-3 0,1-5 0,1-3 0,-1-3 0,3-1 0,-1-3 0,-1-6 0,2-4 0,-2-9 0,2 3 0,1-5 0,-3 3 0,1-4 0,0 2 0,-1 3 0,1 2 0,1 5 0,-2 1 0,2 9 0,0 5 0,-2 9 0,1 4 0,-1-2 0,-4 14 0,0 1 0,-2 3 0,1-4 0,2-13 0,2-3 0,-1-3 0,2-4 0,-1-1 0,1-3 0,1-2 0,0-1 0,-2-4 0,0-6 0,-3-13 0,-1-7 0,0-6 0,-1-5 0,3 9 0,-2-6 0,2 10 0,0 0 0,1 8 0,3 6 0,0 5 0,1 11 0,0 6 0,1 13 0,0 5 0,0 8 0,0 1 0,0 2 0,0-10 0,-1 5 0,-1-13 0,-1 4 0,0-8 0,2-5 0,-1-3 0,0-3 0,2-1 0,-1 0 0,0-3 0,-3-1 0,1-4 0,-1-2 0,1-2 0,0-2 0,-1 1 0,1-2 0,-1 2 0,1 0 0,0 3 0,2 2 0,-1 1 0,2 0 0,-1 21 0,1 6 0,-2 14 0,-1 9 0,-4-1 0,0 11 0,-3 2 0,0-2 0,3-16 0,-1-1 0,2-15 0,0-1 0,1-7 0,2-7 0,1-4 0,-1-3 0,1-2 0,-1-4 0,1-3 0,-1-9 0,2-5 0,0-6 0,-1-9 0,1-4 0,-1-9 0,2-1 0,0 10 0,0 0 0,0 17 0,0-2 0,0 7 0,0 8 0,0 2 0,1 6 0,3 9 0,2 3 0,2 10 0,2 0 0,-4-2 0,4 1 0,-5-1 0,4 0 0,-3-1 0,1-3 0,-1-3 0,-1-2 0,1-3 0,-1-2 0,-1-1 0,0-3 0,-1 0 0,1-1 0,-2 0 0,0 0 0,0-5 0,0-3 0,-1-8 0,-1-8 0,0-6 0,0-5 0,1 4 0,1-2 0,0 8 0,2 1 0,-3 5 0,2 7 0,0 5 0,-1 3 0,1 3 0,-1 1 0,1 0 0,0 5 0,2 3 0,0 5 0,1 3 0,1 0 0,0 3 0,0 0 0,-2 1 0,1-1 0,0 0 0,-1 0 0,-1-7 0,-1 0 0,0-5 0,-1-2 0,0-3 0,-1-14 0,-1 1 0,0-13 0,0 9 0,0-5 0,0 5 0,0-3 0,0 5 0,0 1 0,0 6 0,1 2 0,0 3 0,4 1 0,1 6 0,1 3 0,3 8 0,-2 2 0,1 4 0,2 3 0,-3-5 0,2 4 0,-3-8 0,0 0 0,-1-1 0,-3-7 0,1-2 0,-3-4 0,2-2 0,-3-10 0,3-11 0,-1-18 0,3-12 0,-1 4 0,1-12 0,-1 23 0,1-11 0,-1 15 0,0 2 0,-2 7 0,0 9 0,0 5 0,0 5 0,1 0 0,-1 3 0,0 4 0,1 6 0,2 11 0,1 8 0,1 10 0,1 3 0,-3 6 0,2 0 0,-3-11 0,0 2 0,0-17 0,-1 2 0,-1-6 0,0-8 0,-1-5 0,-1-1 0,1-12 0,-1-3 0,-2-13 0,-1 1 0,-2-9 0,-1-1 0,4 5 0,-2-5 0,4 15 0,-2-6 0,2 12 0,0 1 0,0 6 0,1 6 0,2 7 0,2 7 0,2 6 0,1 8 0,0 4 0,1 11 0,-2-1 0,-1-6 0,-2 2 0,0-11 0,0 2 0,-2-4 0,-1-11 0,-1-1 0,0-8 0,0-1 0,0-3 0,-1-11 0,-3-2 0,-3-13 0,1-3 0,-1 5 0,3-4 0,1 8 0,-1-1 0,2 4 0,1 3 0,1 6 0,0 1 0,1 15 0,3 1 0,0 15 0,3 0 0,-3 1 0,1-3 0,-1 1 0,-1-5 0,1 1 0,-2-5 0,-1-5 0,-1-3 0,0-4 0,0-21 0,0-4 0,0-22 0,0 4 0,-1 5 0,0 3 0,0 10 0,1 0 0,0 6 0,0 4 0,0 10 0,0 18 0,0 5 0,0 18 0,0-2 0,0 4 0,0-8 0,0 2 0,0-11 0,0 1 0,0-6 0,-1-6 0,0-7 0,-1-2 0,1-3 0,-2-1 0,1-7 0,-1-7 0,-2-9 0,0-10 0,-1-4 0,4 6 0,-2-1 0,4 7 0,-2 2 0,2 3 0,-1 7 0,1 4 0,-2 3 0,2 23 0,0-2 0,0 26 0,0-5 0,0 7 0,0-9 0,0 1 0,0-14 0,-1 4 0,-1-11 0,0-2 0,0-8 0,1-2 0,-3-2 0,1-9 0,-2-5 0,-1-11 0,0-9 0,-2-2 0,1-3 0,1 7 0,0 0 0,3 12 0,-1 0 0,1 5 0,2 6 0,-1 2 0,2 5 0,-1 12 0,-2 10 0,-2 6 0,-2 13 0,-1-3 0,1-5 0,-1 4 0,3-16 0,-1 4 0,0-8 0,3-5 0,-1-4 0,1-5 0,0-4 0,0-6 0,0-9 0,0-4 0,1-8 0,0-3 0,0 6 0,2-5 0,0 14 0,0-4 0,0 9 0,0 1 0,0 6 0,0 4 0,0 10 0,0 5 0,0 4 0,0 3 0,0-2 0,-1 0 0,0-5 0,-1-2 0,0-5 0,1-2 0,-2-1 0,2-3 0,-2 0 0,0-7 0,0 1 0,-1-6 0,1 3 0,-1 1 0,1 1 0,0 1 0,1 1 0,0 1 0,0 1 0,-1 2 0,1-1 0,-2 3 0,0 2 0,2 5 0,-3 1 0,2 2 0,-1-1 0,1-1 0,0-2 0,0-1 0,1-2 0,-1-1 0,2-2 0,-1-1 0,2-6 0,-3-4 0,3-5 0,-1-1 0,-1 2 0,0-3 0,-1 4 0,0-2 0,2 3 0,-2 3 0,2 3 0,-1 6 0,0 6 0,0 3 0,-1 5 0,-1-6 0,1 3 0,-1-4 0,1-2 0,1-1 0,-1-3 0,1-1 0,0 0 0,-2-6 0,-1-13 0,-1-12 0,0-18 0,1 4 0,0-13 0,3 21 0,-2-10 0,3 16 0,0 0 0,1 8 0,0 9 0,0 6 0,0 7 0,0 8 0,-4 14 0,-1 11 0,-7 15 0,3-4 0,-3 10 0,4-17 0,-1 6 0,1-7 0,1-6 0,0-3 0,5-11 0,-2-4 0,3-4 0,0-3 0,1-3 0,-1-10 0,1 6 0,-1-9 0,1 7 0,0-2 0,0-12 0,0 5 0,0-8 0,1 9 0,1 0 0,0 0 0,-1 2 0,0 1 0,0 3 0,0 1 0,-1 1 0,0 2 0,5 11 0,-4 4 0,7 24 0,-8-4 0,2 19 0,-2-18 0,0-1 0,0-14 0,-2-4 0,2-7 0,-2-2 0,1-4 0,-2-1 0,1-6 0,-1-4 0,2-7 0,-1-8 0,2-3 0,-1-8 0,0 7 0,-2-3 0,2 10 0,-2 1 0,3 4 0,-3 7 0,3 4 0,-3 22 0,1 3 0,-2 17 0,0 0 0,0 2 0,1 6 0,0-13 0,2 7 0,0-16 0,1 6 0,0-8 0,0-4 0,0-5 0,0-3 0,0-3 0,0-2 0,0-1 0,0-11 0,0 3 0,0-10 0,0 5 0,0-3 0,0 1 0,1 2 0,3 1 0,0 3 0,4 3 0,-2 0 0,2 3 0,-3 0 0,5 3 0,-4 5 0,5 6 0,-4 7 0,0 1 0,0 6 0,-3-10 0,2 7 0,-3-8 0,0 0 0,0-3 0,-1-5 0,-1-4 0,-1-2 0,0-15 0,0-2 0,0-19 0,0 0 0,-2-8 0,2 7 0,-2-6 0,2 10 0,0 0 0,0 6 0,0 8 0,0 5 0,0 4 0,1 5 0,3 5 0,2 5 0,4 9 0,1 8 0,1 4 0,0 9 0,1-2 0,0 8 0,-3-13 0,2 6 0,-4-13 0,1 0 0,-2-5 0,-2-6 0,-1-6 0,-2-2 0,-1-8 0,0-9 0,-1-6 0,0-14 0,0-1 0,0-5 0,0 10 0,0-5 0,-1 12 0,0-4 0,-1 8 0,1 2 0,-1 7 0,1 2 0,0 3 0,7 15 0,-2-2 0,5 10 0,-3-6 0,-1 0 0,1-3 0,-3 1 0,1-6 0,-3 1 0,0-3 0,-1-1 0,-5-7 0,-8-13 0,-8-14 0,-8-14 0,-4-18 0,-1-10 0,4 8 0,3-10 0,13 33 0,0-12 0,8 21 0,0 0 0,4 11 0,0 8 0,2 7 0,1 3 0,5 3 0,1 2 0,8 8 0,1 4 0,6 11 0,-2 4 0,11 21 0,-3 2 0,4 17 0,-3 6 0,-8-14 0,5 13 0,-14-32 0,7 16 0,-8-20 0,0 5 0,-3-14 0,-3-7 0,-2-9 0,0-5 0,-2-2 0,0-2 0,-3-20 0,-2-7 0,-1-16 0,-7-27 0,6 23 0,-7-37 0,5 25 0,2 1 0,-3 1 0,6 18 0,-1 2 0,1 10 0,2 9 0,0 8 0,1 10 0,3 10 0,0 11 0,8 22 0,-3 6 0,2 0 0,-1 8 0,-4-30 0,3 16 0,-4-21 0,2 2 0,-3-8 0,-1-8 0,-1-4 0,-1-4 0,0-19 0,0 4 0,0-25 0,0 14 0,0-8 0,2 10 0,0 0 0,0 4 0,0 6 0,0 4 0,-1 4 0,1 1 0,0 1 0,5 13 0,4 8 0,4 19 0,0 1 0,3 10 0,-1-1 0,-2-7 0,1 4 0,-6-16 0,0 0 0,-3-6 0,-2-11 0,-1-3 0,-2-6 0,-1-19 0,-3-2 0,-2-21 0,-3 3 0,-3-3 0,3 7 0,-3-5 0,4 11 0,0-5 0,-1 7 0,4 6 0,-2 3 0,3 5 0,0 4 0,3 4 0,3 8 0,0 0 0,3 4 0,-2-5 0,-1-1 0,0-1 0,-2-6 0,-4-7 0,-4-7 0,-5-8 0,2 6 0,-4-5 0,7 10 0,-2-3 0,3 6 0,1 1 0,2 4 0,2 4 0,6 7 0,3 5 0,7 7 0,3 5 0,-4-6 0,4 7 0,-7-11 0,0 5 0,-2-6 0,-3 0 0,-3-6 0,0 0 0,-2-3 0,1 1 0,-1-2 0,0 2 0,1-2 0,-1 1 0,0 0 0,0 1 0,0-2 0,-2 0 0,1-12 0,-1 5 0,0-10 0,0 9 0,0 1 0,1-1 0,0 1 0,1 2 0,1 2 0,-1 1 0,2 0 0,1 0 0,1 0 0,-1 1 0,0 2 0,0 0 0,0 3 0,-1-3 0,-1 1 0,-1-2 0,0 0 0,-1-9 0,-1-1 0,-5-14 0,0-2 0,-6-5 0,4 4 0,-2-3 0,5 10 0,-1 0 0,2 7 0,2 3 0,0 4 0,1 3 0,0 13 0,0 3 0,0 9 0,0-5 0,0 1 0,0-3 0,0 1 0,-2-5 0,1-1 0,-1-7 0,0 0 0,1-3 0,0-13 0,0-4 0,1-13 0,0-7 0,0 6 0,0-7 0,0 11 0,0 1 0,0 5 0,0 6 0,0 5 0,0 6 0,0 9 0,-2 0 0,1 5 0,-3-7 0,2-1 0,-2 0 0,2-2 0,-2 0 0,2 0 0,-2-1 0,2-1 0,0 0 0,-2-3 0,0-1 0,-1-3 0,0-3 0,0 2 0,0-4 0,1 3 0,0 1 0,1 1 0,1 2 0,-1 1 0,1 2 0,-1 1 0,0 1 0,-1 5 0,-2 4 0,2 1 0,-4 6 0,3-3 0,-5 1 0,4-1 0,-3-3 0,3-3 0,-1-1 0,2-2 0,0-3 0,0 0 0,1-1 0,1 0 0,-1-2 0,1-4 0,0-1 0,0-5 0,0 2 0,0-2 0,0 1 0,0 3 0,0 1 0,2 3 0,-1 2 0,1 0 0,0 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7"/>
    </inkml:context>
    <inkml:brush xml:id="br0">
      <inkml:brushProperty name="width" value="0.1" units="cm"/>
      <inkml:brushProperty name="height" value="0.1" units="cm"/>
      <inkml:brushProperty name="color" value="#60A49F"/>
    </inkml:brush>
  </inkml:definitions>
  <inkml:trace contextRef="#ctx0" brushRef="#br0">117 142 24575,'-2'16'0,"1"-1"0,1 2 0,0 1 0,0-3 0,0 3 0,0-3 0,0-3 0,0 1 0,0-7 0,0 0 0,-1-16 0,-1-4 0,-4-15 0,4-6 0,-4-11 0,6-7 0,-2 12 0,2 6 0,0 23 0,0 1 0,3 7 0,4 2 0,3 2 0,2 4 0,4 7 0,-1 10 0,2 10 0,-2 4 0,-1 3 0,-3 0 0,-2 3 0,-3-4 0,-4 3 0,0-7 0,-2 1 0,-3-7 0,-2-4 0,-6-5 0,-6-1 0,0-6 0,-5 0 0,5-10 0,0 0 0,0-10 0,3-7 0,-1-7 0,1-7 0,4 1 0,2-3 0,2-3 0,4 5 0,0 3 0,2 4 0,0 4 0,2-2 0,2 4 0,7-4 0,3 10 0,3-3 0,-2 11 0,3 0 0,-3 3 0,12 3 0,-11 2 0,7 4 0,-13 4 0,-1 0 0,-1 1 0,-3-2 0,-1-2 0,-1 2 0,-2-3 0,1 1 0,-2-2 0,-3 0 0,-1-1 0,-5 0 0,-1-3 0,-4 1 0,-1-3 0,1-1 0,0-1 0,4-1 0,-1-4 0,4-2 0,0-2 0,2-3 0,2 2 0,2 1 0,1-1 0,0 6 0,2 0 0,2 3 0,3 7 0,2 3 0,0 10 0,0 3 0,-4-1 0,0 2 0,-1-4 0,-2-2 0,-1-1 0,-1-7 0,0-1 0,0-4 0,0-1 0,-4-1 0,0-7 0,-6-5 0,3-7 0,0-9 0,3-1 0,2-5 0,2-3 0,0 9 0,0-4 0,10 5 0,-1 5 0,12 0 0,-2 15 0,2 2 0,0 5 0,-2 8 0,1 4 0,-2 11 0,-1 1 0,-5 3 0,0 1 0,-6 2 0,0 0 0,-4 0 0,0-7 0,-2 3 0,0-9 0,0 3 0,-3-6 0,-1-5 0,-7-2 0,0-6 0,-3 0 0,1-9 0,-4-21 0,3-2 0,-1-19 0,8 18 0,2-1 0,4 7 0,0 0 0,1 3 0,0 4 0,0 5 0,2 2 0,6 4 0,3 2 0,6 3 0,-1 1 0,0 1 0,-1 4 0,-1 3 0,1 4 0,-3 1 0,3 1 0,-6-2 0,-1-1 0,-3-1 0,0-2 0,-3-3 0,0 0 0,-3-4 0,-5-1 0,0-5 0,-5-1 0,1-5 0,0 0 0,-1-4 0,2 2 0,2-3 0,2 2 0,1 0 0,3 1 0,1 5 0,0 1 0,0 2 0,1 1 0,3 2 0,3 1 0,3 1 0,4 0 0,3 2 0,-4 0 0,3 5 0,-5 1 0,0 1 0,0-1 0,-4-1 0,-2-2 0,-1-1 0,-2-1 0,0 0 0,-9-7 0,0-3 0,-12-8 0,7 3 0,-3-3 0,5 3 0,-1-2 0,2 1 0,2 3 0,2 3 0,2 1 0,2 3 0,9 15 0,-1-4 0,8 13 0,-7-9 0,0-1 0,-3-1 0,-1-3 0,0-2 0,-2-1 0,-1-2 0,-7-9 0,-1-2 0,-7-12 0,2 5 0,-2-3 0,0 5 0,0-2 0,1 5 0,0 0 0,4 4 0,-1 1 0,1 3 0,1 2 0,-2 0 0,1 1 0,-2 0 0,-1 1 0,-1 5 0,-4 7 0,-7 18 0,3-3 0,-4 10 0,10-15 0,0 3 0,4-6 0,0 4 0,1-3 0,2 0 0,0 0 0,1-4 0,2-1 0,1-4 0,1-3 0,0-1 0,1-4 0,-1-1 0,1-2 0,0 0 0,-1-9 0,2-6 0,-1-11 0,2-4 0,0-3 0,0 7 0,0-3 0,0 8 0,0 1 0,0 3 0,0 7 0,0 2 0,1 5 0,0 1 0,3 8 0,-1 4 0,3 10 0,0 6 0,0 2 0,0 6 0,-2 0 0,0 1 0,-1 4 0,-2-4 0,-1 2 0,0-8 0,0-2 0,0-6 0,0 1 0,0-6 0,0-2 0,0-7 0,0-3 0,0-1 0,-1-24 0,0 4 0,0-15 0,1 9 0,0 3 0,0 0 0,0 2 0,0 5 0,0 3 0,0 4 0,0 4 0,0 9 0,0 10 0,2 11 0,-2 10 0,4 6 0,-3-8 0,2 3 0,-2-10 0,2-3 0,-2-3 0,1-10 0,-1-3 0,1-5 0,-1-2 0,2-1 0,-1-2 0,1-1 0,0 0 0,0-1 0,-1-3 0,1-6 0,0-2 0,1-9 0,-1 5 0,0-6 0,1 5 0,-2-2 0,1 1 0,-2 3 0,1 3 0,1 3 0,-3 4 0,2 2 0,-1 1 0,3 9 0,-1 6 0,2 14 0,0 3 0,0 8 0,1-13 0,-3 6 0,1-14 0,-1 2 0,0-7 0,0-3 0,-2-4 0,1-3 0,-1-10 0,2-14 0,-1-19 0,1-3 0,1-17 0,-1 10 0,2 3 0,-1 1 0,0 20 0,0-2 0,-1 9 0,0 7 0,0 6 0,-1 5 0,1 1 0,0 12 0,2 4 0,1 16 0,0 5 0,0 6 0,-1 3 0,1 0 0,-2-11 0,1 2 0,-2-11 0,1-1 0,-2-5 0,1-7 0,-3-5 0,1-2 0,-1-2 0,1-2 0,1-14 0,1-2 0,0-16 0,1 8 0,0-7 0,-1 10 0,-1-6 0,1 9 0,-2 1 0,0 7 0,-1 2 0,1 4 0,0 1 0,3 18 0,0 3 0,1 18 0,-1-1 0,1 5 0,-3-10 0,2 3 0,-2-10 0,1-4 0,-1-2 0,1-9 0,-3-2 0,1-4 0,-1-21 0,0-10 0,0-24 0,0 5 0,0-10 0,0 10 0,0 5 0,0 0 0,0 17 0,1-2 0,0 8 0,1 7 0,0 5 0,0 4 0,1 3 0,2 4 0,0 8 0,5 9 0,1 11 0,1 4 0,1 2 0,-5-7 0,2 2 0,-5-11 0,1 2 0,-1-8 0,-2-5 0,0-3 0,-1-4 0,-1 0 0,0-21 0,-1-1 0,0-21 0,0 12 0,0-10 0,0 12 0,2-4 0,-2 8 0,3 4 0,-2 5 0,1 3 0,-2 4 0,1 2 0,0 1 0,3 1 0,0 1 0,1 0 0,-1 0 0,1 4 0,-1 1 0,0 3 0,0 0 0,-1-1 0,-1-2 0,-1-1 0,-1-2 0,0 0 0,0-9 0,-2-3 0,-2-12 0,-2-5 0,1 5 0,-1-6 0,3 9 0,-1-3 0,1 6 0,1 5 0,1 3 0,1 3 0,0 4 0,0 6 0,0 11 0,0 8 0,0 5 0,0 6 0,0-7 0,0 5 0,0-8 0,0-1 0,0-3 0,-1-9 0,0-1 0,0-6 0,1-1 0,-1-15 0,1 3 0,-1-7 0,1 5 0,0 6 0,0-2 0,0 17 0,0-3 0,0 13 0,0 0 0,0-2 0,0 4 0,1-2 0,0-2 0,2-2 0,-3-5 0,1-4 0,-1-2 0,1-3 0,0-1 0,0-10 0,-4 2 0,1-12 0,-3 3 0,2 1 0,0 0 0,1 5 0,1 1 0,1 4 0,0 20 0,0 4 0,0 19 0,0-1 0,0-7 0,0 2 0,0-6 0,0-2 0,0-1 0,0-12 0,0-1 0,0-6 0,0-2 0,0 0 0,-4-3 0,2-3 0,-5-3 0,2-8 0,0 3 0,-1-7 0,3 4 0,-4-3 0,4 1 0,-2 2 0,3 1 0,1 5 0,0 3 0,1 1 0,-1 2 0,1 13 0,0 0 0,-2 15 0,2-8 0,-4 4 0,2-5 0,0 0 0,-1-1 0,2-7 0,-1-2 0,1-3 0,0-3 0,-2-4 0,-2-5 0,-1-7 0,0 0 0,3-3 0,-2 4 0,2-2 0,0 3 0,1 1 0,0 5 0,1 2 0,0 1 0,1 22 0,0 9 0,0 28 0,0 18 0,0 14 0,0-9 0,0-9 0,0-15 0,0-13 0,0 4 0,0-15 0,0-10 0,0-8 0,0-7 0,-1-3 0,0-18 0,-2 2 0,1-19 0,-2 8 0,4-9 0,-2 1 0,2-5 0,0 0 0,0 0 0,0 2 0,0 8 0,0 1 0,0 7 0,2 1 0,-1 3 0,2 5 0,-1 3 0,0 3 0,-1 1 0,1 3 0,3 0 0,-1 1 0,5 0 0,-2 2 0,3 1 0,1 5 0,-2-1 0,2 3 0,-2-1 0,-2-2 0,0 0 0,-4-3 0,1-1 0,-2-1 0,0 1 0,0-14 0,-1 4 0,-1-12 0,0 7 0,0 2 0,0 1 0,0 3 0,0 2 0,1 0 0,0 3 0,1 7 0,1 5 0,-2 11 0,1 4 0,-2-4 0,0 6 0,0-6 0,0 2 0,0-3 0,0-6 0,0-3 0,0-6 0,-1 0 0,0-3 0,-2-2 0,0 0 0,-3-5 0,0-6 0,-4-11 0,0-8 0,-3-7 0,0-5 0,4-1 0,1 8 0,4-3 0,0 13 0,0-1 0,1 5 0,1 8 0,1 2 0,1 7 0,-1 0 0,-1 16 0,-2 13 0,-2 8 0,-1 16 0,-1-10 0,1-3 0,-1-3 0,4-10 0,-1-4 0,2-3 0,0-9 0,0-2 0,1-4 0,0-1 0,-2-6 0,0-8 0,-2-7 0,0-12 0,0 9 0,-2-7 0,4 8 0,-1 0 0,2 3 0,0 7 0,0 3 0,0 3 0,1 3 0,0 1 0,-4 16 0,2 1 0,-6 18 0,3 3 0,-3-5 0,2 3 0,2-10 0,-1-2 0,4-3 0,-2-8 0,4-5 0,-2-3 0,3-19 0,-1-2 0,1-25 0,0 3 0,0 0 0,0 3 0,0 10 0,0 3 0,-1 5 0,0 7 0,0 3 0,0 5 0,0 2 0,-5 15 0,1-1 0,-5 18 0,0-3 0,0-2 0,1 3 0,1-9 0,0 2 0,0-4 0,3-6 0,1-5 0,2-3 0,-2-2 0,1-15 0,-1-1 0,2-16 0,-2 1 0,4 5 0,-2-2 0,2 7 0,0-1 0,-1 4 0,0 5 0,0 5 0,1 2 0,0 3 0,-1 9 0,-1 4 0,-2 10 0,0-2 0,-1 1 0,2-3 0,-1 1 0,1-5 0,0-1 0,1-7 0,-1 0 0,1-3 0,0-1 0,-1-7 0,-2-12 0,3-6 0,-2-16 0,4 1 0,0 4 0,0-1 0,0 11 0,0-1 0,0 7 0,0 4 0,0 7 0,0 2 0,0 5 0,4 13 0,0 3 0,5 10 0,-4-4 0,0 0 0,0-2 0,-1-1 0,0-3 0,-1-3 0,0-5 0,0-2 0,-1-1 0,0-3 0,0 0 0,2-5 0,-1 0 0,4-8 0,-2-1 0,3-1 0,-2 1 0,-1 2 0,0 3 0,-3 1 0,2 4 0,-2 2 0,1 0 0,0 6 0,-1 8 0,0 12 0,-2 11 0,0 6 0,0-6 0,0 1 0,2-10 0,-2 0 0,2-8 0,-1-6 0,-1-5 0,1-4 0,-1-4 0,2-8 0,0-11 0,4-8 0,0-11 0,5-1 0,-3 5 0,3-5 0,-4 13 0,1-3 0,-3 8 0,1 6 0,-3 5 0,1 4 0,-1 4 0,-1 1 0,1 1 0,0 7 0,3 4 0,-3 8 0,3 4 0,-3-3 0,0 3 0,1-4 0,-1 2 0,-1-4 0,1-1 0,-3-6 0,3-2 0,-3-1 0,1-3 0,0 0 0,0-1 0,0 0 0,1-1 0,0-1 0,1-1 0,8 0 0,-6 0 0,7 1 0,-6 0 0,0 3 0,-1 0 0,-1 0 0,0-1 0,-2 0 0,0-1 0,0-1 0,1 0 0,0-11 0,1-2 0,2-12 0,0-3 0,1 5 0,-1-6 0,0 6 0,-2 0 0,1 2 0,-1 7 0,-2 2 0,1 6 0,-2 2 0,1 1 0,0 1 0,1 1 0,0 0 0,1 0 0,0 1 0,-1 1 0,2 0 0,-2 2 0,1-2 0,-1 3 0,2 1 0,0 2 0,-1 4 0,-1-5 0,-1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8"/>
    </inkml:context>
    <inkml:brush xml:id="br0">
      <inkml:brushProperty name="width" value="0.1" units="cm"/>
      <inkml:brushProperty name="height" value="0.1" units="cm"/>
      <inkml:brushProperty name="color" value="#57A9B5"/>
    </inkml:brush>
  </inkml:definitions>
  <inkml:trace contextRef="#ctx0" brushRef="#br0">476 263 24575,'0'17'0,"0"3"0,0-4 0,0 3 0,0-8 0,0 2 0,0-3 0,0-1 0,0-3 0,0-6 0,0-8 0,-1 1 0,1-2 0,-3-1 0,3 4 0,-1-3 0,1 5 0,0 1 0,0 14 0,0 0 0,0 15 0,-6 1 0,1 2 0,-13 17 0,3-6 0,-4 1 0,6-14 0,5-14 0,1-1 0,1-6 0,1-1 0,1-4 0,-1 0 0,3-1 0,-2 0 0,2-2 0,-1-2 0,1-3 0,-1-7 0,1 1 0,0-8 0,2 0 0,0-3 0,0-2 0,0 4 0,0-6 0,2 12 0,-1-4 0,1 11 0,0 4 0,-1 2 0,1 16 0,-2 7 0,-1 15 0,-5-2 0,-5 4 0,1-10 0,-5 7 0,5-9 0,-2 1 0,3-11 0,2-1 0,2-8 0,0-2 0,2-3 0,0-1 0,1-6 0,0 1 0,2-6 0,-1 1 0,1-2 0,0 0 0,0-4 0,0 1 0,0-1 0,0 2 0,0 0 0,0 3 0,0 3 0,0 0 0,-1 4 0,0-2 0,-1 3 0,1-1 0,-1 1 0,-1 0 0,1 1 0,0 0 0,-1 0 0,1 1 0,-1 0 0,0 1 0,0 0 0,0 0 0,1 0 0,-1 0 0,-1 4 0,-2 0 0,-1 5 0,-1 1 0,-1 2 0,-2-1 0,-1 2 0,1-3 0,-2 1 0,2-3 0,0-1 0,0-2 0,2 0 0,-3-2 0,4 1 0,-2-2 0,0-1 0,2-1 0,-1 0 0,3 0 0,1 0 0,0-1 0,4 0 0,-3-3 0,4 0 0,-1-1 0,1 0 0,0 1 0,0 1 0,0 0 0,0 1 0,0-1 0,0-4 0,0-2 0,4-48 0,1 23 0,7-44 0,-3 32 0,2 8 0,-3-2 0,0 16 0,-1-3 0,-1 8 0,-2 5 0,-1 5 0,0 3 0,-1 3 0,-1 1 0,0 8 0,-1 4 0,0 4 0,0 3 0,0-3 0,0 2 0,0-2 0,0 5 0,0-3 0,0 10 0,-1-4 0,0 1 0,-2-1 0,1-7 0,0 3 0,0-4 0,1 0 0,0-5 0,0-1 0,0-4 0,0 0 0,0-3 0,-2-6 0,1 0 0,-3-6 0,2 1 0,0-2 0,-2-4 0,2 1 0,0-5 0,1 3 0,-1-2 0,3-2 0,-2 2 0,2 2 0,0 1 0,0 4 0,0 3 0,0 1 0,0 4 0,0 1 0,0 11 0,0-2 0,0 12 0,0-2 0,0-1 0,0 1 0,0-6 0,0-2 0,0 0 0,0 1 0,0-3 0,0 1 0,0-2 0,0-1 0,0-1 0,0 0 0,0-14 0,-3 1 0,-1-15 0,-1 0 0,-2-2 0,2 1 0,0 0 0,1 5 0,1-1 0,1 6 0,-1 4 0,3 3 0,-1 4 0,1 5 0,0 7 0,0 5 0,0 6 0,0 1 0,0 7 0,0 1 0,0 8 0,0-3 0,0-2 0,0 1 0,0-9 0,0 4 0,0-9 0,0-3 0,0-5 0,0-4 0,0-1 0,1-21 0,1 5 0,0-14 0,1 8 0,-1 2 0,1 1 0,2-3 0,-2 5 0,2 1 0,-1 2 0,-1 3 0,1 1 0,-2 2 0,1 0 0,-1 2 0,0 1 0,0-1 0,1 2 0,0 6 0,1 0 0,-2 6 0,1 0 0,-1 1 0,1 2 0,-1 0 0,0-1 0,0 0 0,-1-5 0,1 0 0,-1-4 0,0 0 0,-1-3 0,1-1 0,0-8 0,2-2 0,-1-7 0,0 1 0,1-1 0,-1 0 0,1-3 0,1 0 0,0 1 0,0 3 0,1 1 0,-3 5 0,1 2 0,-1 4 0,1 2 0,-1 0 0,-1 5 0,1 5 0,0 4 0,0 6 0,1-4 0,-1 5 0,1-3 0,0 2 0,-1-3 0,1-2 0,-3-5 0,3-1 0,-3-4 0,1-1 0,0-1 0,-1-12 0,1-2 0,1-12 0,-2 5 0,4-7 0,-2 7 0,1-2 0,0 2 0,1 5 0,-2 3 0,1 3 0,0 4 0,-1 2 0,0 1 0,1 1 0,0 3 0,1 2 0,-2 3 0,1 0 0,0 1 0,0-1 0,-1-1 0,1 1 0,1-2 0,-1 1 0,1 1 0,0-1 0,-1 1 0,1 1 0,-1-3 0,0 1 0,1-2 0,-2-1 0,1-1 0,-1-1 0,-1-10 0,0-3 0,-1-14 0,0 2 0,0 1 0,0-3 0,0 5 0,0 1 0,0 3 0,0 7 0,0 2 0,1 4 0,0 2 0,2 10 0,0 3 0,0 11 0,1 1 0,-1 7 0,1 2 0,1 5 0,-1 0 0,0 1 0,0-13 0,0 4 0,-1-12 0,-1 1 0,1-5 0,-3-5 0,2-4 0,0-3 0,0-9 0,1-7 0,1-11 0,0-4 0,1-3 0,1 5 0,2-2 0,-3 8 0,2-3 0,-2 7 0,0 3 0,-1 5 0,-1 4 0,-1 2 0,0 1 0,1 0 0,0 2 0,0-1 0,1 1 0,0 0 0,1 0 0,0 0 0,-1 0 0,1 0 0,-3 1 0,3 0 0,-2 2 0,0-1 0,-1 0 0,1 0 0,-1-1 0,1-1 0,0 0 0,0-1 0,-1-1 0,1 0 0,-1 1 0,0-1 0,0 1 0,1-1 0,1 2 0,0-1 0,4 1 0,-3 0 0,3 3 0,-2 1 0,0 3 0,0 1 0,-1 0 0,-1-1 0,0 0 0,-1-2 0,-1-1 0,0-3 0,-4-13 0,0 0 0,-5-12 0,3 5 0,0 2 0,0 1 0,1 4 0,2 0 0,-1 3 0,2 2 0,0 6 0,-2 10 0,0-1 0,-4 7 0,2-7 0,-4 3 0,2-3 0,-1-1 0,2-1 0,0-3 0,1-1 0,1-1 0,0-1 0,1-1 0,1-2 0,0-2 0,1 0 0,0-2 0,0 2 0,0 1 0,2 13 0,-1-2 0,2 10 0,-2-5 0,-1-2 0,2 0 0,-2-3 0,0 0 0,0-3 0,0-1 0,0-1 0,3-8 0,-2 5 0,4-8 0,2 7 0,-1 1 0,4 0 0,0 1 0,-1 0 0,1 1 0,-2 3 0,1 8 0,-2-2 0,-1 7 0,-3-4 0,0 1 0,-1 0 0,0-3 0,-2-3 0,0-3 0,0-1 0,0-2 0,0-9 0,0-1 0,0-14 0,0 5 0,0-8 0,1 5 0,1 1 0,1 3 0,0 5 0,0 3 0,-1 3 0,0 2 0,1 2 0,-1 5 0,-1 2 0,0 8 0,-1 6 0,0 6 0,0 4 0,0-5 0,0 0 0,0-8 0,0 1 0,0-4 0,0-1 0,0-6 0,0-2 0,0-3 0,0 0 0,-4 0 0,1-1 0,-3-1 0,1 0 0,1-1 0,0-2 0,-1-1 0,2-1 0,-2-2 0,0 1 0,2-3 0,-1 2 0,1 1 0,1 2 0,-1 1 0,1 8 0,0-1 0,-3 11 0,-1-2 0,-5 6 0,-1 1 0,-5 2 0,6-4 0,-5 1 0,6-7 0,-1 1 0,0-7 0,2 0 0,3-5 0,-2 1 0,3-10 0,-3-13 0,3-18 0,-2-18 0,5 3 0,-1-11 0,3 11 0,0-10 0,0 5 0,0 18 0,0-4 0,0 22 0,0-7 0,0 13 0,0 3 0,0 7 0,0 4 0,0 12 0,0-5 0,-1 11 0,-3-10 0,-1 3 0,-5 1 0,2 2 0,-5 4 0,1-2 0,0 2 0,0-2 0,1 0 0,-1-1 0,3-1 0,-1-4 0,5 0 0,-2-3 0,3 1 0,-1-3 0,3 2 0,-2-2 0,2 0 0,0-1 0,-1-1 0,0-6 0,1 2 0,-1-5 0,2 3 0,-2-1 0,0-1 0,0-1 0,1 1 0,-1 0 0,0-2 0,1 2 0,0-1 0,0 3 0,0 1 0,-1 2 0,1 1 0,0 1 0,-1 1 0,0 1 0,0 1 0,2 1 0,-1 0 0,1-1 0,0 1 0,-1-1 0,1-1 0,-3-1 0,0-1 0,0-1 0,1-1 0,0 2 0,1 0 0,0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9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27 1 24575,'-8'0'0,"1"0"0,3 0 0,1 0 0,0 2 0,2 3 0,1 2 0,0 5 0,0-2 0,0 1 0,0 0 0,0 1 0,0 2 0,0-2 0,3 1 0,1-3 0,6 4 0,-1-4 0,5 3 0,-1-4 0,-1-1 0,-1-3 0,-3 0 0,0-4 0,-3 1 0,0-2 0,-1 0 0,-2-3 0,1-4 0,1-3 0,-3-6 0,1 2 0,-2-4 0,0 4 0,0-1 0,0 4 0,0 3 0,0 1 0,-1 4 0,-1 10 0,-3 9 0,-2 10 0,-2 10 0,-2 1 0,3-4 0,-3 4 0,5-11 0,-3 2 0,3-7 0,1-7 0,2-4 0,1-4 0,0-3 0,0-2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0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718 264 24575,'-3'36'0,"1"-12"0,2 9 0,0-16 0,0-4 0,0-4 0,0-2 0,0-25 0,0-5 0,0-14 0,0 9 0,0 2 0,0-4 0,0 11 0,0-7 0,0 20 0,0 1 0,0 26 0,-2-4 0,-5 23 0,1-17 0,-5 9 0,1-10 0,2 2 0,-2-3 0,3-6 0,2-2 0,0-5 0,4-2 0,-2-2 0,3-1 0,-1-1 0,0-10 0,0 3 0,0-10 0,1 6 0,0-3 0,0 4 0,0-1 0,0 6 0,0 2 0,0 9 0,0 4 0,0 12 0,0 1 0,0 0 0,0 1 0,0-5 0,0 1 0,0-3 0,0-5 0,0-4 0,0-3 0,0-3 0,0 0 0,2-13 0,-1 5 0,2-10 0,0 9 0,1-1 0,-1 3 0,2 0 0,-2 3 0,1 0 0,-1 5 0,0 2 0,0 3 0,0-1 0,0 0 0,-1-2 0,-1-1 0,-1-1 0,0-1 0,0 2 0,0-2 0,0 1 0,0-2 0,0 1 0,0-1 0,0-1 0,0 1 0,-1-18 0,-1-2 0,0-16 0,0 8 0,2-4 0,0 9 0,0-6 0,0 9 0,0 1 0,0 6 0,0 4 0,0 2 0,2 2 0,-1 11 0,0 1 0,0 10 0,-1 1 0,-1-2 0,-1 2 0,-3-4 0,1-3 0,-1-5 0,1-3 0,1-2 0,-1-1 0,1 0 0,0-1 0,1 0 0,-2-1 0,1 0 0,-3-1 0,2 2 0,-1-2 0,1 0 0,0 0 0,1-3 0,0-2 0,0-5 0,3-1 0,-1-3 0,1 2 0,0 2 0,0 3 0,0 2 0,0 1 0,-8 17 0,3-7 0,-6 16 0,3-12 0,1 0 0,-4 0 0,5-6 0,-3 1 0,6-8 0,1-21 0,0-1 0,2-20 0,0 14 0,0-1 0,0 8 0,0-1 0,0 6 0,0 5 0,0 3 0,0 5 0,1 1 0,3 17 0,-3 5 0,2 19 0,-3 4 0,0 8 0,0-9 0,0 6 0,0-13 0,-1 2 0,-3-7 0,0-10 0,-1-5 0,2-6 0,0-2 0,1-3 0,-1 1 0,0-7 0,0-4 0,-1-8 0,0-7 0,0-6 0,2-4 0,-2 5 0,4-2 0,-2 8 0,2-1 0,0 7 0,0 4 0,0 6 0,0 1 0,0 24 0,0-1 0,0 16 0,0-9 0,-2 2 0,-4 4 0,2-3 0,-6 4 0,6-18 0,-4 1 0,5-8 0,-2-1 0,0 1 0,-1-2 0,1 1 0,-1-2 0,0-1 0,0 1 0,0 0 0,1 0 0,-1-1 0,2-1 0,-2-1 0,3 0 0,-1 0 0,1-1 0,2-2 0,-1 0 0,1-2 0,0 2 0,1-1 0,0 1 0,0 0 0,0 1 0,4 0 0,-2 1 0,1 5 0,0 2 0,-3 3 0,2 2 0,-2 1 0,0 9 0,0-7 0,-2 8 0,-3-7 0,-1-1 0,-3 0 0,3-6 0,0-2 0,2-2 0,-2-3 0,3 0 0,-1-1 0,2-2 0,-2-7 0,3-4 0,-1-8 0,2-3 0,0-4 0,0 3 0,0-1 0,0 2 0,0-1 0,0 1 0,0 5 0,0 3 0,0 4 0,0 3 0,1 1 0,0 4 0,1 1 0,-2 12 0,1-2 0,-2 6 0,-2-6 0,-1-2 0,-6 3 0,3-4 0,-2 1 0,4-4 0,0-1 0,0 0 0,0-2 0,-2-7 0,0-6 0,1-7 0,0-5 0,2 7 0,2-5 0,-1 8 0,3-2 0,-2 5 0,2 5 0,0 4 0,0 20 0,0-2 0,0 15 0,-2-5 0,0-3 0,-2 3 0,0-6 0,1 1 0,-1-6 0,1-1 0,0-4 0,0-1 0,0-4 0,1 0 0,-1-1 0,1-1 0,-1-3 0,0-4 0,-2-7 0,0-9 0,-3-10 0,3-4 0,-2-11 0,4 13 0,1-4 0,2 14 0,0 1 0,0 5 0,0 7 0,0 4 0,0 4 0,0 23 0,0-8 0,0 22 0,0-16 0,0 6 0,-2-4 0,0 2 0,-3-6 0,1 0 0,0-6 0,0 0 0,2-5 0,-1 0 0,0-1 0,1-2 0,-2 0 0,1-1 0,-3 0 0,3-1 0,-5-6 0,3-4 0,-3-8 0,0-5 0,4-4 0,-2 3 0,2-1 0,0 5 0,2-1 0,-2 3 0,4 5 0,-2 4 0,2 9 0,0 12 0,0 1 0,0 10 0,0-5 0,0 1 0,0-1 0,-1 1 0,-1-2 0,-4 5 0,0-4 0,0 4 0,0-7 0,1 0 0,-1-3 0,2-3 0,0-1 0,2-2 0,-2-1 0,2-2 0,1 1 0,0 0 0,1-1 0,0 1 0,0 1 0,0 1 0,0 3 0,1 2 0,1-1 0,1 1 0,0-1 0,0-1 0,-1-2 0,1-1 0,-2-2 0,1 1 0,0-1 0,-1-2 0,2 0 0,-1-5 0,1-3 0,0-7 0,1-2 0,2-8 0,0-1 0,1-5 0,1-6 0,-1 1 0,0 4 0,0-4 0,-3 12 0,0-4 0,-1 8 0,1 7 0,-1 2 0,-1 6 0,0 0 0,0 2 0,0 1 0,0 8 0,0 1 0,0 4 0,-2 1 0,2-1 0,-2 0 0,0-1 0,0-1 0,0-3 0,0-1 0,0-2 0,0-1 0,0 0 0,-4-11 0,1-1 0,-3-12 0,4-7 0,-2-3 0,3-8 0,-1 7 0,2-3 0,0 7 0,0 3 0,0 4 0,0 8 0,0 5 0,0 4 0,1 3 0,0 12 0,0 1 0,-1 13 0,0-8 0,0 3 0,0-3 0,0-1 0,-2-2 0,0-3 0,-1-3 0,0-2 0,1-3 0,-1-2 0,0-1 0,10 5 0,-4 0 0,8 5 0,3 12 0,-5-8 0,4 9 0,-9-13 0,-1-3 0,0-3 0,0 0 0,0-2 0,-1-1 0,1-1 0,-1-7 0,1 1 0,0-6 0,1 3 0,-1-3 0,0 2 0,2-3 0,-2 5 0,3-2 0,-3 6 0,1 1 0,0 2 0,-1 1 0,3 0 0,-3 0 0,1 0 0,-2 1 0,1 4 0,0-1 0,0 5 0,0-1 0,0 2 0,0-1 0,1 1 0,-1-3 0,-2-1 0,1-2 0,-1-1 0,0-2 0,3-3 0,-2 1 0,2-3 0,-1 3 0,1 0 0,0 1 0,3 0 0,0 0 0,0 0 0,-1 2 0,0 2 0,0 3 0,-1 2 0,-1 0 0,-1 3 0,1-2 0,-2 1 0,-1-3 0,-1-1 0,0-2 0,0-1 0,0-2 0,0-11 0,0 1 0,0-10 0,0 4 0,1 1 0,1 1 0,2 0 0,-1 3 0,1 1 0,-1 2 0,1 2 0,-1 1 0,-1 2 0,1 0 0,0 1 0,-1 0 0,1 0 0,-1 0 0,1 0 0,-1 1 0,1 1 0,-2 1 0,-3-14 0,-2 1 0,-2-12 0,0 6 0,-1 2 0,4 0 0,-2 0 0,3 5 0,0 1 0,5 7 0,5 11 0,1 1 0,7 13 0,-6-11 0,3 8 0,-5-7 0,1 5 0,-2-3 0,-2-2 0,0-2 0,-2-6 0,0 0 0,0-4 0,-1 0 0,1-1 0,-1-1 0,1-4 0,0 0 0,0-3 0,0 1 0,0 0 0,0 2 0,-1 0 0,1 2 0,-1 1 0,1 1 0,-1 0 0,1 0 0,0 0 0,-1 0 0,1 0 0,-1 0 0,1 0 0,0 0 0,0-1 0,1 0 0,-2-2 0,1 0 0,-1 1 0,2-1 0,-1 1 0,1 1 0,-1 1 0,0 0 0,-1 0 0,1 0 0,-1 0 0,1 0 0,-2 8 0,0 1 0,-1 11 0,0 0 0,0 1 0,0 2 0,0-1 0,-1 2 0,-1-2 0,-2-5 0,0-4 0,2-7 0,-3 0 0,2-3 0,-1-2 0,0 1 0,0-7 0,-1 0 0,-1-6 0,2-3 0,-3-1 0,3 1 0,0 3 0,0 1 0,1 3 0,2 1 0,-1 2 0,1 2 0,-3 13 0,-2 3 0,-1 12 0,0-5 0,2 3 0,-2-3 0,1-1 0,0-2 0,2-6 0,0-2 0,1-4 0,1-2 0,-1-3 0,-1 0 0,1-3 0,-3-5 0,1-5 0,-3-7 0,2 2 0,-1-4 0,2 7 0,-1-2 0,1 4 0,3 2 0,0 4 0,1 8 0,-1 6 0,-1 12 0,-3 5 0,-2 5 0,1-5 0,-5 3 0,5-6 0,-3 3 0,3-6 0,0-5 0,1-5 0,1-3 0,1-2 0,1-2 0,1-1 0,-1-1 0,2-4 0,-2-6 0,2-2 0,-2-4 0,3 2 0,-2 2 0,2 1 0,0 3 0,0 2 0,-1 4 0,-1 10 0,-1 5 0,-1 12 0,-2 2 0,1 6 0,-3-8 0,2 7 0,0-7 0,-2 0 0,2-6 0,1-5 0,0-6 0,3-2 0,-1-4 0,0 0 0,0-2 0,1 0 0,-3-6 0,0-2 0,-2-8 0,0-3 0,1 2 0,-2-6 0,3 6 0,-1-4 0,0 6 0,3 2 0,0 5 0,1 2 0,1 2 0,0 3 0,-1 6 0,0-2 0,-1 4 0,-1-6 0,1-1 0,0 0 0,0-3 0,2-5 0,-1-1 0,1-2 0,1 1 0,-2 1 0,2-1 0,0 2 0,0 2 0,0 2 0,0 4 0,-2 5 0,1-18 0,-1 1 0,9-33 0,8-7 0,6-17 0,3 12 0,-7 6 0,0 12 0,-5 7 0,2-1 0,-5 12 0,-3 6 0,-1 8 0,-1 2 0,0 4 0,-2 1 0,1 0 0,-1 2 0,0 2 0,0 3 0,-1 5 0,0 2 0,-1 3 0,0 1 0,0-4 0,2 4 0,-2-6 0,2 4 0,-2-8 0,0 1 0,0-4 0,0-1 0,1-2 0,2-8 0,0-1 0,1-8 0,0 3 0,-1-1 0,2 3 0,0-2 0,1 3 0,-1 0 0,1-1 0,0 2 0,3-2 0,1 2 0,-1-1 0,2-1 0,-2 5 0,3-2 0,-4 4 0,2 2 0,-5-1 0,1 2 0,-2 0 0,0 0 0,-1 0 0,0 0 0,-1 0 0,2 2 0,-1-1 0,1 2 0,0-1 0,-1 1 0,1 0 0,0-1 0,-1 0 0,1-1 0,0-1 0,-1 0 0,2-2 0,-2-2 0,1 0 0,-1 0 0,0 3 0,-1-2 0,1 3 0,0-1 0,-1 1 0,-1-5 0,0 1 0,-1-4 0,0 1 0,0-1 0,0-1 0,0 1 0,-2-1 0,-2 2 0,-2 1 0,1 2 0,-1 2 0,1 1 0,0 1 0,2 0 0,-1 0 0,1 4 0,0 2 0,0 5 0,-1 3 0,2 0 0,-1 2 0,1-2 0,-1 0 0,1-3 0,-1-1 0,1-2 0,1-3 0,-1 0 0,1-1 0,1-2 0,-1 1 0,-1-2 0,0 0 0,-2-1 0,2 0 0,-1 0 0,0 0 0,0-4 0,-1-3 0,0-5 0,2-4 0,1 2 0,1-7 0,0 2 0,0-5 0,0 0 0,0 2 0,0 3 0,3 5 0,-1 5 0,3 3 0,-2 1 0,1 4 0,0 0 0,-1 1 0,1 0 0,-1 0 0,-1 0 0,1 3 0,-1 7 0,-1 6 0,-1 8 0,0 13 0,0-18 0,0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1"/>
    </inkml:context>
    <inkml:brush xml:id="br0">
      <inkml:brushProperty name="width" value="0.1" units="cm"/>
      <inkml:brushProperty name="height" value="0.1" units="cm"/>
      <inkml:brushProperty name="color" value="#4EA8CC"/>
    </inkml:brush>
  </inkml:definitions>
  <inkml:trace contextRef="#ctx0" brushRef="#br0">1 64 24575,'8'-11'0,"3"-6"0,-2 10 0,1-7 0,-2 10 0,-3-1 0,2 2 0,-4 2 0,3-1 0,-3 2 0,2 0 0,-3 0 0,2 3 0,0 1 0,-1 4 0,1 3 0,-1 1 0,0 0 0,-2 2 0,1-2 0,-2 0 0,0-2 0,0-1 0,0-1 0,0-1 0,0-2 0,-1-2 0,-1 0 0,-1-1 0,-3-1 0,0 0 0,-1-1 0,2-1 0,0-1 0,-1-5 0,2-1 0,0-3 0,2 2 0,1-3 0,1 4 0,0-2 0,0 1 0,0 1 0,2 1 0,1 1 0,5 0 0,-1 2 0,5 0 0,-2 2 0,1 1 0,0 1 0,-2 0 0,-1 0 0,0 0 0,-2 0 0,-1 4 0,-1-1 0,-2 5 0,0-3 0,-1 3 0,-1-3 0,0 2 0,0-2 0,-1 0 0,-3 0 0,0-1 0,-6 0 0,3-1 0,-5-2 0,0 1 0,2-2 0,0-4 0,6 1 0,1-7 0,2 1 0,1 2 0,0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2"/>
    </inkml:context>
    <inkml:brush xml:id="br0">
      <inkml:brushProperty name="width" value="0.1" units="cm"/>
      <inkml:brushProperty name="height" value="0.1" units="cm"/>
      <inkml:brushProperty name="color" value="#4EA8CC"/>
    </inkml:brush>
  </inkml:definitions>
  <inkml:trace contextRef="#ctx0" brushRef="#br0">214 21 24575,'0'22'0,"0"-3"0,0-9 0,0 1 0,0-7 0,0 3 0,-1-4 0,-3-4 0,1-2 0,-2-1 0,1-1 0,-1 1 0,1 0 0,-1 0 0,2 2 0,-3-2 0,3 3 0,-3-1 0,3 0 0,0 1 0,1 1 0,0 4 0,1 5 0,1 4 0,0 1 0,0 4 0,0-3 0,0 3 0,0-3 0,0-1 0,0-2 0,0-3 0,1 0 0,1-5 0,-1 2 0,1-3 0,-1 1 0,-2-17 0,-4 2 0,-4-15 0,-3 2 0,2 8 0,0-4 0,2 8 0,0-2 0,2 5 0,2 1 0,1 5 0,2 3 0,3 7 0,0-1 0,4 2 0,-2-4 0,0-3 0,2 0 0,0-1 0,1-4 0,0-2 0,-1-4 0,0-2 0,0 0 0,-2 0 0,0 1 0,-1 1 0,0 3 0,-1 2 0,1 2 0,-1 0 0,0 2 0,3 0 0,1 1 0,2 0 0,0 0 0,-1 0 0,1 0 0,-1 0 0,0 0 0,3 0 0,-4 0 0,4 1 0,-3 1 0,1 0 0,-1 1 0,1 0 0,-3-1 0,1 1 0,-3-1 0,-1 1 0,1-1 0,-1-1 0,0 0 0,-1 5 0,0 0 0,-1 11 0,-1 0 0,-5 6 0,1-3 0,-6 2 0,3-5 0,-1 1 0,1-3 0,2-3 0,1-3 0,2-4 0,0-2 0,1 0 0,6 1 0,-2 3 0,5 3 0,0 6 0,-2-5 0,0 3 0,-1-8 0,-1 0 0,-1-3 0,-1-1 0,0 1 0,-2-12 0,-4 2 0,0-12 0,-7 3 0,3-2 0,-2 2 0,0-2 0,2 3 0,1 1 0,0 1 0,4 5 0,0 2 0,1 3 0,2 1 0,-1 0 0,0 1 0,-1 2 0,-1 3 0,0 2 0,-2 4 0,-1-1 0,0 1 0,1-3 0,-1 0 0,1-2 0,0-1 0,1-2 0,-2 0 0,0-2 0,-1-2 0,-1-4 0,2 0 0,-2-8 0,2 3 0,-1-5 0,2 4 0,0-2 0,0 3 0,2 1 0,0 3 0,0 2 0,1 0 0,0 3 0,-1-1 0,1 1 0,0 2 0,1-1 0,-1 1 0,0 0 0,1 0 0,-2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7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1 1 24575,'0'0'0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3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557 1259 24575,'0'20'0,"0"-3"0,0 4 0,0-8 0,0 4 0,0-4 0,-1 4 0,0-6 0,0-2 0,1-10 0,0-6 0,0-10 0,0-8 0,4-4 0,6-29 0,0 14 0,4-8 0,-6 16 0,-1 16 0,1-4 0,-3 9 0,-1 3 0,-1 7 0,-1 0 0,0 3 0,0 13 0,-1 3 0,-1 15 0,0 0 0,-2 6 0,-3 0 0,-3 3 0,-3 0 0,-2 0 0,-1-2 0,0-1 0,2-12 0,-3 5 0,6-13 0,-3 7 0,2-9 0,1-1 0,0-5 0,2-1 0,1-2 0,2-2 0,-1 0 0,2-1 0,0-1 0,0 0 0,0-6 0,-1-4 0,-2-7 0,2-7 0,1 5 0,-1-4 0,4 4 0,-2-2 0,2-1 0,0 6 0,0 2 0,0 7 0,0 3 0,0 1 0,2 2 0,2 9 0,1 4 0,0 9 0,-1 2 0,-2 1 0,-1 5 0,-1-7 0,0 6 0,0-11 0,0 4 0,0-7 0,-1-3 0,0-3 0,-2-4 0,1-1 0,1-14 0,0-1 0,1-14 0,0 7 0,0-6 0,0 5 0,0-1 0,0 4 0,0 5 0,1 4 0,-1 2 0,2 4 0,0 1 0,1 1 0,-1 2 0,1 6 0,-2 3 0,-1 7 0,0-1 0,0 4 0,0-3 0,0 1 0,-2 0 0,0-5 0,-1-2 0,-1-2 0,1-3 0,0-2 0,0-1 0,1-2 0,-2-1 0,2 0 0,-2-1 0,2 0 0,0 0 0,-2-3 0,3-3 0,-2-2 0,3-2 0,0 1 0,0 1 0,0 1 0,1 2 0,1 2 0,0 1 0,2 1 0,-2 1 0,2 0 0,-2 1 0,0 3 0,0 3 0,-1 4 0,-1 1 0,0 2 0,0-2 0,-4 3 0,0-5 0,-3 0 0,0-4 0,0-1 0,-3-3 0,1-1 0,-1-2 0,-4-17 0,5 1 0,-3-10 0,8 4 0,3 2 0,1 1 0,0 0 0,0 5 0,0 1 0,0 5 0,0 1 0,0 4 0,1 2 0,0 0 0,2 2 0,0-1 0,0 1 0,0 0 0,-1 0 0,0 2 0,0 2 0,-1 3 0,-1 3 0,0-2 0,0 1 0,-2-1 0,0-3 0,-2 1 0,-3-3 0,0-1 0,-3-1 0,2-1 0,-3-7 0,2-4 0,-2-11 0,4-2 0,1 3 0,3-7 0,2 8 0,-1-4 0,2 6 0,0 5 0,0 2 0,0 6 0,0 2 0,1 1 0,3 10 0,-1 2 0,3 10 0,-4-1 0,-1 2 0,-1 0 0,0-4 0,0 3 0,0-7 0,-1 3 0,-1-6 0,-2-2 0,2-3 0,-2-3 0,1 0 0,0 0 0,-2-1 0,1-4 0,-1-4 0,-1-7 0,-2-10 0,1-3 0,2 0 0,0-1 0,3 6 0,-2-1 0,3 4 0,-1 4 0,2 4 0,0 5 0,0 1 0,0 14 0,0-1 0,0 9 0,-3-3 0,-2 2 0,-1-3 0,-3 2 0,5-11 0,-2 1 0,4-5 0,0 0 0,1 6 0,-2 5 0,0 4 0,-1 2 0,-5 15 0,5-15 0,-4 12 0,7-19 0,-2-5 0,3 0 0,-1-3 0,1 1 0,0-10 0,0-4 0,3-8 0,1-5 0,2 7 0,-1-8 0,0 7 0,-1-3 0,1 3 0,-2 3 0,0 3 0,-1 3 0,0 4 0,0 2 0,-1 1 0,3 7 0,-3 14 0,1 11 0,-2 6 0,0 7 0,-4-4 0,0-4 0,-4 1 0,1-14 0,-1 2 0,1-9 0,0-4 0,1-6 0,-1-2 0,2-3 0,-6-8 0,3-5 0,-3-9 0,0-4 0,5-1 0,-4-4 0,8 1 0,-2 5 0,3-2 0,0 7 0,0-1 0,1 3 0,0 5 0,0 1 0,0 4 0,0 3 0,0 2 0,3 13 0,-1 1 0,1 11 0,-3-7 0,0 5 0,0-5 0,0 3 0,0-4 0,-2-1 0,0-6 0,-1-2 0,-1-3 0,2 0 0,0-1 0,-2-13 0,2 0 0,0-14 0,2 2 0,0 2 0,0-3 0,0 6 0,0-2 0,0 2 0,0 6 0,0 3 0,0 5 0,0 1 0,6 14 0,-1-5 0,5 11 0,-5-8 0,3 1 0,-1-2 0,-1-1 0,-2-4 0,-1-1 0,-1-1 0,2-5 0,0-4 0,0-1 0,1-6 0,-1 3 0,0-3 0,1 2 0,-2 0 0,0 3 0,-1 3 0,1 1 0,-1 4 0,1 1 0,-1 2 0,1 0 0,3 6 0,2 3 0,1 6 0,-1-3 0,2 4 0,-4-4 0,1 1 0,-1-1 0,0-4 0,-2-2 0,0-1 0,-2-3 0,-1 0 0,2-9 0,-2 2 0,2-8 0,-2 6 0,1 1 0,-1 1 0,1 1 0,0 0 0,-2 2 0,3 1 0,0 0 0,0 1 0,0 1 0,0 1 0,-1 4 0,0-1 0,0 1 0,-1-2 0,1 1 0,0-2 0,-2 0 0,1-1 0,-1 1 0,0-16 0,0 6 0,0-16 0,0 9 0,-1 0 0,0 0 0,-1 3 0,1 3 0,-1 2 0,2 3 0,8 14 0,-4-5 0,10 11 0,-8-7 0,1-2 0,-2 1 0,0-5 0,-1 3 0,1-5 0,-2 2 0,0-3 0,0 0 0,-1-1 0,1 0 0,0-3 0,1-5 0,-1-7 0,0-4 0,-1 0 0,1-2 0,-1 2 0,1 2 0,1 1 0,-3 7 0,2 2 0,-2 5 0,1 1 0,2 5 0,-3 3 0,3 8 0,-2 2 0,1 4 0,-1-4 0,1 3 0,-1-3 0,2 4 0,-3-4 0,2-1 0,-2-4 0,1-3 0,-2-2 0,2-4 0,-2 0 0,3-13 0,-1 3 0,3-13 0,-3 6 0,1-3 0,-1 3 0,1 2 0,0 2 0,-1 3 0,1 1 0,-2 3 0,1 2 0,2 0 0,0 1 0,2 2 0,-1 1 0,-1 3 0,-1-1 0,0 1 0,-1-3 0,1 0 0,-1-1 0,0-2 0,1-3 0,-2-2 0,1-5 0,0-1 0,1-1 0,0-2 0,0 2 0,0-2 0,0 3 0,-1 3 0,-1 3 0,-1 1 0,1 3 0,-4 7 0,2-4 0,-3 5 0,2-7 0,-2-18 0,2 8 0,0-16 0,2 10 0,0 1 0,0-1 0,0 5 0,0 3 0,0 1 0,0 4 0,-2 13 0,1-2 0,-4 13 0,2-10 0,-3 3 0,1-2 0,1-3 0,-3 2 0,4-7 0,-3 0 0,4-3 0,-2-1 0,2 0 0,-2 0 0,-1-3 0,2-1 0,-4-9 0,5 2 0,-4-7 0,5 4 0,-3-3 0,2 5 0,-1 0 0,2 3 0,-1 4 0,2 0 0,-1 4 0,-3 11 0,-1 1 0,-1 7 0,0-2 0,0-2 0,-1 2 0,-1 1 0,1-3 0,1 0 0,0-4 0,1-1 0,1-4 0,0-1 0,2-2 0,0-1 0,-1 0 0,0-1 0,1-2 0,-2-2 0,2-5 0,-2 0 0,1-2 0,0 0 0,0 1 0,0-2 0,0 4 0,0-1 0,2 3 0,-1 0 0,0 4 0,0-1 0,-1 9 0,-1-1 0,-1 6 0,1-4 0,2-1 0,-1-2 0,1 0 0,0-2 0,-1-1 0,1 0 0,-1-12 0,0-3 0,0-9 0,1 1 0,-1 4 0,1 2 0,-1 3 0,0 3 0,0 4 0,1 4 0,-1 1 0,-1 1 0,-3 7 0,-1 2 0,-2 9 0,0 1 0,-3 5 0,-1 1 0,0 2 0,-1 1 0,5-8 0,-1 3 0,4-8 0,0 3 0,0-5 0,2-1 0,2-5 0,-1-2 0,2-1 0,0-2 0,1-1 0,0-10 0,0-1 0,1-11 0,0 4 0,0-2 0,0 3 0,0 0 0,0 1 0,0 3 0,0 4 0,0 1 0,0 3 0,0 1 0,-3 11 0,2-4 0,-4 12 0,3-9 0,-2 5 0,1-6 0,-2 3 0,4-12 0,-2-3 0,3-9 0,0-4 0,0-7 0,0 1 0,0 1 0,2 1 0,0 6 0,1 1 0,0 5 0,-1 3 0,0 5 0,-1 1 0,2 2 0,0 1 0,0 1 0,-2 0 0,1 1 0,-1-1 0,3-2 0,-2 1 0,1-2 0,-1 0 0,0-3 0,0 0 0,-1-4 0,2-3 0,2-3 0,0-1 0,3-2 0,-2 3 0,2-2 0,-3 6 0,0 1 0,-2 4 0,0 3 0,1 1 0,-1 1 0,0 0 0,-1 0 0,1 3 0,-1 4 0,2 7 0,-1 3 0,2 6 0,-1 1 0,2 8 0,-2-2 0,-1-3 0,1 1 0,-1-11 0,1 2 0,0-4 0,-2-7 0,1-2 0,-3-6 0,3-10 0,-1-3 0,1-8 0,1 3 0,0-14 0,-1 15 0,1-16 0,-1 13 0,1-2 0,-1 1 0,0 9 0,0 0 0,0 6 0,-2 1 0,1 4 0,-1 0 0,3 1 0,-2 1 0,1 1 0,0 2 0,-1 3 0,1-1 0,1 4 0,0-1 0,2 1 0,-1-3 0,1-1 0,-1-2 0,-1 0 0,0-2 0,-1-1 0,2 1 0,-2-2 0,1 0 0,1-3 0,-2 0 0,1-2 0,-1 2 0,2-1 0,-3 2 0,2 0 0,-1 1 0,0 1 0,2 0 0,-1 0 0,1 1 0,-1 2 0,0 2 0,-1 3 0,1 1 0,-1 3 0,0-4 0,-1 1 0,1-3 0,0-1 0,-2-1 0,0 0 0,-1-16 0,0-2 0,0-14 0,0-1 0,0-3 0,0 6 0,0-5 0,0 10 0,0-1 0,0 3 0,0 7 0,0 4 0,0 3 0,-1 5 0,-3 7 0,0 1 0,-3 4 0,1-2 0,1-3 0,-1-1 0,3-1 0,-1-1 0,2-1 0,-1-2 0,0-1 0,0-6 0,-1-2 0,0-11 0,1-6 0,1 3 0,-2-6 0,2 9 0,-1-5 0,1 6 0,-1 1 0,2 6 0,-1 3 0,2 4 0,-3 2 0,-3 9 0,-1 4 0,-4 5 0,2 2 0,1-4 0,-2 3 0,0-4 0,2-1 0,0-5 0,4 0 0,-3-3 0,5-1 0,-2-1 0,2-1 0,0-1 0,-2 0 0,2 0 0,-2 0 0,1-3 0,0-1 0,-1-1 0,1-3 0,1 1 0,-1-1 0,0 1 0,1 0 0,0 2 0,0 1 0,1 2 0,-1 1 0,-2 1 0,3 3 0,-4 2 0,3 5 0,-2-1 0,2-1 0,-1 0 0,-1-3 0,1 1 0,0-3 0,0-1 0,1 1 0,1-1 0,-2-1 0,1 0 0,-1-1 0,-2-2 0,1-6 0,-4-5 0,0-8 0,0-6 0,0 3 0,3-5 0,1 8 0,1-3 0,-1 7 0,1 3 0,2 5 0,-1 7 0,2 17 0,0 0 0,-1 9 0,-2-6 0,-1-4 0,-2 0 0,3-1 0,-1-5 0,1-1 0,1-4 0,-1 0 0,1-2 0,1-8 0,0-6 0,1-11 0,0-8 0,0-7 0,0-6 0,2-4 0,-2 13 0,4-3 0,-3 17 0,0-3 0,-1 8 0,0 7 0,1 5 0,0 5 0,2 6 0,0 7 0,0 4 0,0 0 0,1 3 0,-1-3 0,2 4 0,0-3 0,2-1 0,-1-3 0,1-3 0,1-1 0,1-4 0,-1 0 0,-1-4 0,1 0 0,-2-1 0,1-1 0,-1 0 0,0 0 0,-2 0 0,1-4 0,-1 1 0,0-5 0,0 3 0,0-2 0,-2 2 0,2 0 0,-2 1 0,1 1 0,-2 0 0,1 2 0,1 0 0,0 1 0,1 1 0,-2 2 0,1 0 0,-2 2 0,1-1 0,0 0 0,-1-2 0,1-15 0,-2-7 0,1-19 0,-1 0 0,0 1 0,2 1 0,0 6 0,1 2 0,0 8 0,-2 8 0,1 4 0,0 6 0,-1 3 0,2 10 0,-2 5 0,1 11 0,-2 6 0,0 7 0,0-1 0,0-4 0,0 2 0,0-11 0,0 7 0,0-12 0,0-2 0,0-9 0,0-1 0,0-4 0,0-17 0,1 3 0,1-15 0,1 9 0,2 0 0,0-1 0,0 3 0,1 2 0,-3 2 0,1 3 0,-2 2 0,0 1 0,1 2 0,-1 0 0,0 1 0,1 1 0,0 0 0,0 0 0,-1 0 0,1 3 0,-1 1 0,1 1 0,1 3 0,-1-2 0,1 2 0,-2-3 0,1 1 0,-1-1 0,1 0 0,-2-1 0,0 0 0,0-2 0,0-17 0,0 5 0,-1-17 0,0 8 0,0 2 0,0-1 0,1-2 0,0 8 0,1-1 0,2 12 0,-1 8 0,0 4 0,1 13 0,0 3 0,0 8 0,0 0 0,0-4 0,0 0 0,-1-8 0,1 1 0,-2-4 0,1-6 0,-3-6 0,1-2 0,0-3 0,1-2 0,2-14 0,-1 0 0,2-16 0,0 5 0,-1 2 0,1-1 0,0 5 0,-1-1 0,1 2 0,-3 5 0,-1 3 0,-1 3 0,1 2 0,0 1 0,2 2 0,0 1 0,0 2 0,-2 1 0,1 1 0,-2-1 0,2 0 0,-1-1 0,1 0 0,-2-8 0,1-4 0,-1-11 0,0-6 0,0-5 0,0-3 0,0 4 0,-2 0 0,-2 7 0,0 0 0,-2 3 0,2 6 0,-1 5 0,2 3 0,-1 4 0,2 1 0,-1 2 0,-1 0 0,1 0 0,-3 0 0,2 2 0,-1 0 0,1 2 0,0-2 0,0 1 0,-1-1 0,1 0 0,-1 0 0,0-1 0,-2-1 0,-2-4 0,1-1 0,0-4 0,1 2 0,2 0 0,1 2 0,1 2 0,0 0 0,1 3 0,-2 9 0,-1 1 0,-4 19 0,-1-9 0,-1 6 0,2-9 0,2-5 0,3-3 0,-1-3 0,2-2 0,-1-1 0,2-1 0,0-1 0,-1-1 0,0-4 0,-2 1 0,1-5 0,-2-1 0,-1-2 0,1 1 0,-4-3 0,4 5 0,-3-5 0,2 5 0,-1-2 0,2 6 0,0-1 0,2 3 0,1 1 0,1 1 0,0 7 0,1 4 0,1 2 0,-1 4 0,-1-6 0,0 3 0,0-2 0,0-2 0,0-1 0,0-3 0,2-2 0,-2-1 0,0-1 0,-1-5 0,0-1 0,0-4 0,0 3 0,-1-1 0,1 2 0,-4 0 0,0 1 0,-3 1 0,1 1 0,-2 1 0,2 0 0,1 0 0,0 1 0,3 2 0,0 2 0,3 0 0,0 2 0,1-3 0,1 0 0,0-1 0,0 1 0,0-2 0,0 0 0,0 1 0,1 0 0,0-1 0,2-1 0,0-1 0,0-2 0,-2-2 0,2-3 0,-2-2 0,2 1 0,0 1 0,-1-1 0,1 4 0,-1-1 0,3 3 0,-1 0 0,3 1 0,-1 1 0,3 0 0,0 7 0,2 2 0,-1 12 0,1 3 0,1 9 0,-1 8 0,0 8 0,-1 4 0,-3-9 0,1-1 0,-3-13 0,0 0 0,-1-8 0,-1-6 0,0-7 0,-2-2 0,2-4 0,-2-1 0,2-1 0,-1-1 0,1 0 0,1 0 0,-2 2 0,2 1 0,-2 3 0,2-1 0,0 3 0,3 0 0,3 4 0,1 0 0,7 5 0,0-1 0,10 7 0,-1-1 0,9 10 0,-12-11 0,5 8 0,-10-10 0,0 2 0,-1-2 0,-8-6 0,-1-3 0,-4-3 0,-1-2 0,0-1 0,-3-2 0,1 0 0,-2 0 0,1 2 0,-1-2 0,0 2 0,0-1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4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489 265 24575,'1'-26'0,"1"6"0,-2-4 0,0 11 0,0-5 0,0 12 0,0 6 0,0 9 0,0 12 0,0 10 0,-3 7 0,-1 12 0,-2-10 0,-3 4 0,4-20 0,-1-3 0,4-10 0,-1 0 0,3-6 0,-2-3 0,2-10 0,0-5 0,0-11 0,2-3 0,1-7 0,2-8 0,0 9 0,0-6 0,-1 11 0,-1 2 0,1 3 0,-4 9 0,2 3 0,-2 5 0,0 7 0,0 4 0,0 8 0,0-2 0,0 4 0,-1-5 0,0 0 0,-2-5 0,3-1 0,-3-1 0,3-15 0,-1 0 0,1-11 0,0 3 0,0 1 0,0-2 0,0 0 0,0 3 0,0 0 0,0 4 0,0 3 0,0 3 0,0 3 0,0 4 0,0 16 0,-4 6 0,-2 16 0,-6 0 0,3-2 0,-4 1 0,7-5 0,-5-3 0,6-4 0,-1-8 0,3-5 0,1-4 0,0-3 0,2-15 0,0-3 0,0-21 0,0 4 0,0-3 0,0 1 0,3 2 0,-1 3 0,2 1 0,0 9 0,0 4 0,-2 3 0,0 6 0,-2 1 0,0 22 0,0-2 0,-3 22 0,1-15 0,-6 5 0,0-6 0,0 2 0,0-2 0,3-7 0,-1-5 0,3-2 0,-1-5 0,2 0 0,1-13 0,0-3 0,1-13 0,0 7 0,0-7 0,0 7 0,0-5 0,1 3 0,1 5 0,2 0 0,-2 9 0,0 1 0,-1 4 0,-1 13 0,2 3 0,-4 13 0,-3 3 0,-5 1 0,1-6 0,-4 4 0,4-10 0,-3 5 0,5-8 0,-2-1 0,5-7 0,-1-2 0,2-3 0,0-1 0,0-4 0,2-5 0,-1-10 0,2-8 0,0-5 0,0-7 0,0 8 0,0-10 0,0 13 0,0-5 0,0 10 0,0 5 0,0 5 0,2 5 0,-1 2 0,2 3 0,-1 17 0,-1 0 0,-1 22 0,0-4 0,-4-1 0,-1 5 0,-4-12 0,-1 7 0,1-8 0,3-6 0,-1-6 0,4-6 0,-1-3 0,3-2 0,-1-11 0,1-3 0,1-10 0,0-8 0,0 9 0,0-14 0,0 12 0,0-7 0,0 6 0,0 0 0,0 8 0,0 2 0,0 8 0,0 1 0,-7 31 0,-9 11 0,-6 15 0,-9 14 0,7-29 0,-4 17 0,7-21 0,-2 4 0,6-11 0,4-6 0,5-10 0,3-4 0,2-4 0,1-1 0,0-11 0,1-2 0,1-9 0,0-6 0,0-1 0,2-12 0,-1 19 0,1-1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5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596 378 9615,'0'18'0,"0"-3"5113,0-9-5113,0-5 2596,0-13-2596,0 3 1528,0-10-1528,0 13 5723,0 2-5723,0 15 0,2 1 0,0 8 0,2-4 0,0-1 0,0-1 0,-1-2 0,1-3 0,-2-2 0,0-3 0,-1-1 0,1-1 0,1-5 0,1-11 0,8-6 0,-1-14 0,8-1 0,3-8 0,-7 11 0,4-2 0,-8 13 0,0-1 0,-1 7 0,-5 5 0,0 4 0,-2 4 0,0 1 0,-2 13 0,-3 3 0,-8 16 0,-6 0 0,-4 5 0,3-8 0,-3 2 0,7-10 0,-4 3 0,4-4 0,1-7 0,3-1 0,2-6 0,1-1 0,1-2 0,0 0 0,2-2 0,0 0 0,0 0 0,0-3 0,0-3 0,-1-7 0,2-6 0,0-8 0,2-4 0,0-10 0,0-1 0,0 5 0,0-2 0,2 17 0,0-2 0,4 8 0,-3 6 0,4 5 0,-4 4 0,2 1 0,-4 22 0,1 9 0,-2 19 0,0 11 0,-9 2 0,-2 9 0,-7 1 0,3-22 0,-1 2 0,4-23 0,-1 5 0,2-11 0,5-8 0,0-7 0,2-2 0,-1-4 0,2-1 0,0-1 0,0-4 0,0-7 0,-3-10 0,0-12 0,2-13 0,1-5 0,3-8 0,0-4 0,0 4 0,0 12 0,0 0 0,2 17 0,1-2 0,1 7 0,2 8 0,-3 5 0,2 4 0,-2 4 0,2 1 0,-2 2 0,2 0 0,-2 0 0,1 0 0,0 3 0,1 7 0,-2 5 0,0 27 0,-1-4 0,-5 24 0,-2-22 0,-5 7 0,-2-16 0,-1 3 0,0-8 0,5-8 0,0-6 0,1-5 0,4-4 0,-3-2 0,0-10 0,0-8 0,-1-35 0,1-7 0,2-32 0,1 24 0,3-1 0,0 16 0,0 6 0,3 0 0,-1 11 0,2 13 0,0 8 0,-1 8 0,-1 9 0,-1 12 0,-1 10 0,-5 16 0,-3 1 0,-9 7 0,4-12 0,-4 2 0,5-14 0,1 2 0,-1-7 0,5-7 0,0-4 0,4-4 0,0-2 0,0-2 0,2-6 0,-2 2 0,3-4 0,-2 4 0,1 1 0,-1 11 0,-1 5 0,-2 11 0,3 2 0,-2 3 0,1-5 0,1 4 0,-2-5 0,3 1 0,-1-4 0,2-5 0,0-6 0,0-3 0,0-2 0,2-21 0,1 1 0,4-20 0,0 1 0,0 5 0,5-6 0,-4 6 0,1-1 0,-1 2 0,-3 7 0,2 5 0,-3 5 0,1 5 0,-2 2 0,0 3 0,0 1 0,0 0 0,0 3 0,0 5 0,-1 8 0,2 6 0,-4 5 0,2-5 0,-2 4 0,0-5 0,0 1 0,0-1 0,0-8 0,0-4 0,2-2 0,-2-4 0,1-12 0,-1 3 0,0-11 0,-1 6 0,-2 2 0,-3-1 0,-2 3 0,0-1 0,-2 0 0,3 2 0,-3 0 0,3 2 0,-1 0 0,1 0 0,2 0 0,1 0 0,1-1 0,1 0 0,0-3 0,2-3 0,0-3 0,0-4 0,0 2 0,0-4 0,0 1 0,0 1 0,0 2 0,0 0 0,0 8 0,0-1 0,-1 9 0,-1 8 0,-1 0 0,0 6 0,-1-6 0,2-1 0,1-2 0,0-1 0,-1-2 0,-1-1 0,0-1 0,1 0 0,-1 0 0,0 0 0,-2 1 0,-2 1 0,-2 5 0,-3 4 0,-2 6 0,-4 3 0,-4 6 0,-5 1 0,-2 10 0,3-11 0,-1 10 0,9-18 0,0 4 0,6-10 0,4-3 0,5-4 0,2-10 0,1-8 0,8-9 0,1-8 0,10 0 0,-7 3 0,6-1 0,-6 3 0,3 2 0,-4 2 0,-1 7 0,-3 5 0,-2 2 0,0 4 0,-3 1 0,0 1 0,-1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4"/>
    </inkml:context>
    <inkml:brush xml:id="br0">
      <inkml:brushProperty name="width" value="0.35" units="cm"/>
      <inkml:brushProperty name="height" value="0.35" units="cm"/>
      <inkml:brushProperty name="color" value="#3CB5CD"/>
    </inkml:brush>
  </inkml:definitions>
  <inkml:trace contextRef="#ctx0" brushRef="#br0">1305 365 24575,'67'-11'0,"-5"7"0,-14-4 0,1 8 0,-10 0 0,27 0 0,-13 0 0,13 0 0,-22 0 0,-3 0 0,-13 0 0,0 0 0,-7 0 0,3 0 0,-3 0 0,-4 0 0,-1 0 0,-3 2 0,-1-1 0,-1 1 0,-1 2 0,3-2 0,-2 1 0,1 1 0,5-2 0,-2-1 0,4-1 0,-5 0 0,0 0 0,-1 0 0,0-1 0,2-1 0,-4-4 0,2 2 0,-3-1 0,0 0 0,1 1 0,-3-1 0,2 0 0,-3 2 0,1-4 0,1 4 0,-3-3 0,4 0 0,-3 0 0,3 0 0,-3 0 0,1 1 0,-1-1 0,-1-1 0,1-1 0,-1 1 0,3-4 0,-2 4 0,3-2 0,-5 3 0,1 1 0,1-4 0,-1 3 0,3-3 0,-4 2 0,1 1 0,-1-2 0,1 1 0,0-3 0,-1 1 0,1-1 0,-2-1 0,1 1 0,-1-1 0,1 1 0,-1-1 0,0 3 0,0-2 0,-1 1 0,-1-2 0,1 3 0,-1-3 0,0 4 0,9 27 0,-7-9 0,5 24 0,-5-20 0,-4-2 0,2 4 0,-2-5 0,0 5 0,0-6 0,0 1 0,0-3 0,0-1 0,0 3 0,0-2 0,0 1 0,0-1 0,0-2 0,0 3 0,0 0 0,0-1 0,0 2 0,1-2 0,1-1 0,4-40 0,-1 15 0,0-32 0,-1 23 0,-3 2 0,0 0 0,-1 1 0,0 5 0,0 2 0,0 4 0,0 3 0,0 1 0,0-1 0,0-1 0,0 1 0,0-2 0,-3 37 0,0-16 0,-3 27 0,1-13 0,-1-6 0,0 6 0,0-9 0,2-2 0,2 2 0,-1-4 0,1 3 0,-1-4 0,1 2 0,-1-6 0,2 4 0,0 0 0,1-1 0,0 5 0,0-7 0,0 4 0,0 0 0,0-3 0,0 3 0,0-2 0,0-2 0,3 3 0,0 0 0,0-4 0,3 4 0,-4-3 0,4 2 0,-3 0 0,1-2 0,1 2 0,-2-31 0,0 17 0,-3-24 0,0 23 0,0 1 0,-1-7 0,1 5 0,-2-4 0,0 0 0,0 5 0,-3-7 0,2 5 0,1-1 0,0 0 0,0-1 0,-1 0 0,0 3 0,-1-4 0,1 4 0,-2-1 0,-2-1 0,2 2 0,-4-2 0,4 4 0,-4-3 0,2 5 0,-2-2 0,-1 1 0,-1 0 0,0 0 0,0 1 0,1 1 0,0 0 0,-1 1 0,1-1 0,-3 2 0,2-2 0,-4 2 0,2 0 0,-2 0 0,0 0 0,-3 0 0,2 0 0,-1 0 0,1 0 0,3 0 0,-1 0 0,3 0 0,-2 0 0,0 0 0,2 0 0,-1 0 0,1 0 0,-1 0 0,1 0 0,-4 0 0,2 0 0,-2 0 0,-1 0 0,-1 0 0,1 2 0,-2-2 0,3 2 0,0-2 0,0 0 0,-3 0 0,2 0 0,-4 0 0,4 0 0,-1 0 0,-1 0 0,2 0 0,1 0 0,0 0 0,4 2 0,0-2 0,1 2 0,2-1 0,-1 0 0,-1 1 0,1-1 0,-1 1 0,1 0 0,0 1 0,1-1 0,-3 1 0,2-2 0,0 1 0,0 1 0,2-1 0,-7 1 0,6 0 0,-5-1 0,5 1 0,-3-2 0,1 2 0,-3-3 0,2 2 0,-1-2 0,-1 0 0,2 0 0,-2 0 0,3 0 0,-3 0 0,2 0 0,-1 0 0,1 0 0,-1 0 0,1 0 0,-4 0 0,4 0 0,-4 0 0,4 0 0,-4 0 0,4 0 0,-3 0 0,3 0 0,-4 0 0,4 0 0,-2 0 0,3 0 0,1-2 0,-1 2 0,0-3 0,2 3 0,-5-2 0,6 2 0,-5 0 0,3 0 0,0 0 0,-1 0 0,-2 0 0,1 0 0,-1 0 0,2 0 0,2 0 0,-3 0 0,1 0 0,1 0 0,-1 0 0,1-1 0,-1 0 0,-1 0 0,1-1 0,-1 2 0,1-2 0,-1 0 0,1 2 0,-1-1 0,1 1 0,-1 0 0,1 0 0,-1 0 0,1 0 0,0 0 0,-1 0 0,2 0 0,-3 0 0,3 0 0,-4 0 0,3 0 0,-1-2 0,1 2 0,-1-2 0,1 2 0,0 0 0,-1 0 0,1 0 0,-1 0 0,1 0 0,-1 0 0,-4 0 0,3 0 0,-3 0 0,5 0 0,-3 0 0,2 0 0,-2 0 0,3 0 0,-1 0 0,-1 0 0,1 2 0,-2-2 0,3 3 0,-1-3 0,1 4 0,-3-4 0,2 1 0,-1 1 0,1-2 0,-2 2 0,2-2 0,-1 0 0,-1 0 0,0 0 0,0 0 0,-2 0 0,-5 0 0,4 0 0,-6 0 0,6 0 0,1 0 0,0 0 0,2 0 0,-2 0 0,2 2 0,-2-2 0,-1 2 0,3-2 0,-1 0 0,0 1 0,1 0 0,1 0 0,-1-1 0,0 0 0,0 0 0,-2 0 0,2 0 0,0 0 0,-2 0 0,4 0 0,-1 0 0,1 0 0,-4 0 0,5 0 0,-3 2 0,7-2 0,-2 2 0,-2-1 0,1 1 0,-1-1 0,24 14 0,-6-10 0,17 11 0,-9-12 0,-1-1 0,0 0 0,18-2 0,-10-1 0,11 0 0,-17 2 0,-2-2 0,1 2 0,-3-2 0,1 0 0,-3 0 0,4 0 0,-2 0 0,2 0 0,-2 0 0,4 0 0,-3 0 0,4 0 0,-1 0 0,-1 0 0,1 0 0,1 0 0,-2 0 0,1 0 0,-1 0 0,-1 0 0,0 0 0,-2 0 0,2 0 0,-2 0 0,0 0 0,2 0 0,-4 0 0,1 0 0,1 0 0,0 0 0,1 0 0,-1 0 0,-4 0 0,1 0 0,1 0 0,0 0 0,2 0 0,-2 2 0,-1-2 0,1 1 0,1 1 0,-1-1 0,2 0 0,-1-1 0,-1 0 0,4 0 0,-4 0 0,4 0 0,-4 0 0,3 0 0,-1 0 0,0 2 0,2-2 0,-2 2 0,0-2 0,0 0 0,-3 1 0,3 0 0,-2 0 0,1 1 0,-1-2 0,1 3 0,-1-2 0,2 2 0,-1-3 0,-1 4 0,2-4 0,-3 3 0,1-3 0,-3 3 0,2-2 0,2 2 0,-3-2 0,2 1 0,-3 1 0,0-3 0,2 1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5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1 1 24575,'26'0'0,"-1"0"0,-12 0 0,6 0 0,-7 0 0,5 0 0,-9 0 0,2 0 0,-2 0 0,4 0 0,-4 0 0,5 0 0,-6 0 0,1 0 0,4 0 0,-5 0 0,3 0 0,-1 0 0,-1 0 0,2 0 0,-1 0 0,0 0 0,1 0 0,-2 1 0,2-1 0,0 3 0,-3-3 0,4 2 0,-1-1 0,0 0 0,2 0 0,-6-1 0,5 2 0,-2-1 0,0-1 0,0 2 0,1-2 0,-1 2 0,1-1 0,-1 1 0,-1-2 0,3 1 0,-3-1 0,2 1 0,-1-1 0,0 2 0,1-1 0,-2 1 0,2-2 0,-1 1 0,-1-1 0,3 1 0,-3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6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0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7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8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9"/>
    </inkml:context>
    <inkml:brush xml:id="br0">
      <inkml:brushProperty name="width" value="0.05" units="cm"/>
      <inkml:brushProperty name="height" value="0.05" units="cm"/>
      <inkml:brushProperty name="color" value="#0A93BE"/>
    </inkml:brush>
  </inkml:definitions>
  <inkml:trace contextRef="#ctx0" brushRef="#br0">1 422 24575,'0'-7'0,"0"-4"0,0 6 0,0-4 0,0 4 0,0-1 0,0 0 0,0-2 0,0 1 0,0-3 0,0 0 0,0 0 0,1 0 0,0 1 0,1 1 0,-1 0 0,-1 1 0,0 0 0,0 1 0,1 1 0,0-3 0,0 2 0,-1-2 0,0 1 0,0-1 0,0 0 0,0-1 0,0-1 0,0 0 0,0-2 0,0 0 0,0 0 0,0 0 0,0 1 0,0 0 0,0 2 0,0-1 0,1 3 0,-1 1 0,1 1 0,-1 0 0,0 1 0,1-1 0,0 2 0,0-1 0,-1 1 0,0 0 0,0 1 0,0-1 0,0 1 0,0 0 0,0 0 0,0-1 0,0 0 0,0 0 0,0-2 0,0 3 0,0-3 0,0 1 0,0 0 0,0 0 0,0 1 0,0-1 0,0 2 0,0 0 0,0 0 0,0 0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0"/>
    </inkml:context>
    <inkml:brush xml:id="br0">
      <inkml:brushProperty name="width" value="0.025" units="cm"/>
      <inkml:brushProperty name="height" value="0.025" units="cm"/>
      <inkml:brushProperty name="color" value="#22B5E2"/>
    </inkml:brush>
  </inkml:definitions>
  <inkml:trace contextRef="#ctx0" brushRef="#br0">30 590 24575,'0'-4'0,"0"0"0,0 0 0,0 1 0,0 0 0,0-1 0,0 2 0,0-2 0,0 0 0,0 2 0,0-3 0,0 0 0,0-1 0,0 1 0,0 0 0,0 3 0,0-2 0,0 2 0,0 0 0,0-1 0,0 1 0,0 0 0,0 0 0,0-1 0,0 1 0,0 0 0,0-2 0,0 2 0,0-2 0,0 2 0,0 0 0,0-1 0,0 1 0,1 0 0,-1 0 0,1-1 0,-1 1 0,0 0 0,0-1 0,0 1 0,0 0 0,0-1 0,0 1 0,1 0 0,-1-2 0,1 2 0,-1-3 0,0 2 0,0-1 0,0 1 0,0-2 0,0 1 0,0 0 0,0 0 0,0 1 0,0-2 0,0 3 0,0-2 0,0 2 0,1 1 0,0 1 0,-1 1 0,0 2 0,0 0 0,0 0 0,0 0 0,0 1 0,0 1 0,0 0 0,0 2 0,0-2 0,0 2 0,-1-1 0,1-1 0,-1 2 0,0-3 0,0 0 0,0 0 0,0 0 0,1 0 0,-1-1 0,1 0 0,0 1 0,0 0 0,0 0 0,0 3 0,0-4 0,0 4 0,0-4 0,0 1 0,0-1 0,0 0 0,0 0 0,0-1 0,0 0 0,0 0 0,0 1 0,0-1 0,0 0 0,-1 0 0,1 0 0,-1 0 0,0 0 0,0-1 0,0-2 0,0-1 0,1-3 0,-1 0 0,0-5 0,0 2 0,0-9 0,1 6 0,-3-7 0,2 6 0,0 2 0,1 0 0,-1 2 0,1 1 0,-2 0 0,2 3 0,0 1 0,0 1 0,0-1 0,0 3 0,0 2 0,0 1 0,0 1 0,0-2 0,0 0 0,0 1 0,0-1 0,0-2 0,0-3 0,0-1 0,0-4 0,0-2 0,0 2 0,2-4 0,-2 4 0,2 0 0,-1 1 0,0-1 0,0 3 0,-1-2 0,1 3 0,-1 0 0,0 1 0,0-2 0,0 1 0,0 0 0,0 0 0,0 0 0,0-1 0,2-2 0,-2 2 0,1 0 0,-1 0 0,0 1 0,0 0 0,0 1 0,0 0 0,0 1 0,0 0 0,0-1 0,0 1 0,0 0 0,0 0 0,0-1 0,0 1 0,0 0 0,0-1 0,0 1 0,1-1 0,0 0 0,0-2 0,-1 3 0,0-2 0,0 1 0,0 0 0,0-1 0,0 2 0,0 0 0,0 0 0,0-2 0,0 0 0,0 0 0,0 0 0,0 0 0,0-1 0,0 0 0,0 1 0,0 0 0,0 2 0,0 0 0,0-1 0,0 0 0,0 0 0,0 0 0,0-1 0,0 0 0,0-1 0,0 0 0,0-1 0,0 0 0,0-3 0,0 4 0,0-2 0,0 1 0,0 3 0,0-2 0,0 2 0,0 0 0,0 1 0,0-1 0,0 1 0,0 0 0,0 0 0,0 0 0,0-1 0,0 1 0,0 0 0,0 0 0,0-1 0,0 0 0,0 0 0,0 0 0,0 0 0,0 0 0,0 1 0,0 0 0,0-1 0,0 1 0,0 0 0,0-2 0,0 2 0,0-2 0,0 2 0,0-1 0,0 3 0,0 2 0,0 1 0,0 1 0,0-2 0,0 0 0,0 1 0,0-1 0,0 0 0,0 2 0,1-2 0,-1 3 0,1-1 0,-1 0 0,0 0 0,0-1 0,0 0 0,0 1 0,0-2 0,0 2 0,0-2 0,0 2 0,0-2 0,0 2 0,0-2 0,0 0 0,0 2 0,0-2 0,0 2 0,0-2 0,0 0 0,0 1 0,0-1 0,0 0 0,0 1 0,0-1 0,0 0 0,0 0 0,0 1 0,0-1 0,0 0 0,0 0 0,0 1 0,0-1 0,0 0 0,0 1 0,0-1 0,0 0 0,0 0 0,0 1 0,0-1 0,0 0 0,0 0 0,0 1 0,0-1 0,0 0 0,0 1 0,0 0 0,0 1 0,0-1 0,0 1 0,0-2 0,0 1 0,0 0 0,0 1 0,0-2 0,0 0 0,0 0 0,0 1 0,0-1 0,0 0 0,0 0 0,0 2 0,0-1 0,0 1 0,0-1 0,0 0 0,0 1 0,0-2 0,-1 4 0,1-3 0,-1 1 0,1 0 0,0-1 0,0 1 0,0-1 0,0 2 0,0-3 0,0 3 0,-1-3 0,0 3 0,0-2 0,1 1 0,0-1 0,0 1 0,0-2 0,0 0 0,0 0 0,0 1 0,0-1 0,0 1 0,0 1 0,0 0 0,0-1 0,0-1 0,0 2 0,0-2 0,0 2 0,0-2 0,-1 0 0,1 1 0,-1-1 0,1 1 0,0 0 0,0 1 0,0-2 0,-1 0 0,1 0 0,-1 1 0,1 0 0,0 0 0,0 0 0,0 0 0,-1 0 0,0 0 0,0 0 0,1 1 0,0-2 0,0 2 0,0-2 0,-1 0 0,1 2 0,-1-2 0,1 1 0,0 0 0,0-1 0,0 1 0,0 1 0,0 0 0,0 1 0,0-1 0,0-1 0,0 2 0,0-2 0,0 1 0,0-1 0,0 0 0,0 0 0,0-1 0,0 0 0,0 1 0,0-1 0,0 0 0,0 0 0,0 1 0,0-1 0,0 0 0,0 1 0,0 0 0,0 0 0,0-1 0,0 1 0,0-1 0,0 0 0,0 0 0,0 0 0,0 0 0,0 0 0,0 1 0,0-1 0,0 0 0,0 0 0,0 0 0,0 1 0,0-1 0,0 0 0,0 0 0,0 1 0,0-1 0,0 1 0,0 0 0,0 0 0,0 0 0,0-1 0,0 0 0,0 1 0,0-1 0,0 0 0,0 0 0,0 1 0,0-1 0,0 0 0,0 0 0,0 0 0,0 0 0,0-2 0,0-2 0,0-4 0,0 0 0,0-1 0,0 2 0,0 0 0,0 0 0,0 0 0,0 0 0,0 1 0,0 0 0,0 2 0,0 0 0,0 0 0,0-1 0,0 1 0,0 0 0,0-1 0,0 1 0,0 0 0,0-2 0,0 2 0,0-2 0,0 1 0,0 0 0,0-2 0,0 3 0,0-3 0,0 1 0,0-1 0,0 0 0,0 0 0,0 0 0,1 0 0,-1 0 0,1 0 0,0-1 0,0 1 0,0 2 0,-1-2 0,0 2 0,1 0 0,-1-1 0,1 0 0,-1-1 0,0 0 0,0 1 0,1-3 0,-1 3 0,1-4 0,-1 3 0,0 0 0,0 0 0,0 0 0,0 0 0,0 0 0,1 1 0,0-1 0,0 1 0,-1 0 0,0 0 0,0 0 0,0-1 0,0 0 0,0-2 0,0 2 0,0-2 0,0 1 0,1 0 0,-1 0 0,1-1 0,-1 2 0,0-2 0,0 1 0,0 1 0,0 0 0,0 0 0,0 2 0,0-2 0,0-1 0,0 1 0,0 0 0,0 0 0,0 0 0,0 1 0,0 0 0,0 1 0,1-1 0,-1 2 0,1 0 0,-1-2 0,0 2 0,0-2 0,0 1 0,0 0 0,0-2 0,0 3 0,0-2 0,0 2 0,0 0 0,0-1 0,0 1 0,0 0 0,0 0 0,0-1 0,0 0 0,0 0 0,0 0 0,0 0 0,0 1 0,0 0 0,0 0 0,0-1 0,0 1 0,0 0 0,0-2 0,0 2 0,0-2 0,0 1 0,0 0 0,0-1 0,0 2 0,0 0 0,0-2 0,0 2 0,0-2 0,0 1 0,0 0 0,0-2 0,0 1 0,0 1 0,0-2 0,0 1 0,0 0 0,0-1 0,0 3 0,0-2 0,0 2 0,0 0 0,0-1 0,0 1 0,-1 0 0,1-1 0,-1 1 0,1 0 0,-1 1 0,0 0 0,0 2 0,0 0 0,1 1 0,0 0 0,0 0 0,0 1 0,0-1 0,-1 0 0,1 0 0,-1 0 0,1 0 0,-1-1 0,1 1 0,-2 0 0,2 0 0,0 0 0,-1 0 0,-1 0 0,2 0 0,-2 0 0,2-1 0,-2 1 0,1-1 0,-1 1 0,1-2 0,0 2 0,0-1 0,1 1 0,0 0 0,0 1 0,0-1 0,0 0 0,0 0 0,0 1 0,0-1 0,0 0 0,0 0 0,0 0 0,0 1 0,0-1 0,0 0 0,0 0 0,0 1 0,0-1 0,0 0 0,0 0 0,0 1 0,0-1 0,0 0 0,0 0 0,0 0 0,-1 1 0,1-1 0,-1 0 0,1 0 0,0 0 0,0 0 0,0 1 0,0-1 0,0 0 0,0 0 0,0 1 0,0-1 0,0 0 0,0 0 0,0 1 0,0-1 0,0 0 0,-1-1 0,1 1 0,-1 0 0,1 0 0,0 0 0,0 0 0,0 1 0,0-1 0,0 0 0,0 0 0,0 1 0,0-1 0,0 0 0,0 0 0,0 1 0,0-1 0,0 0 0,0 1 0,0-1 0,0 0 0,0 0 0,0 1 0,0-1 0,0 0 0,0 0 0,0 0 0,0 0 0,0 0 0,0 0 0,0 1 0,0-1 0,0 0 0,0 0 0,0 0 0,0 0 0,0 0 0,0 1 0,0-1 0,0 0 0,0 0 0,0 1 0,0-1 0,0 0 0,0 0 0,0 0 0,0 1 0,0-1 0,0 0 0,0 0 0,0 1 0,0-1 0,0 0 0,0 0 0,0 0 0,0 1 0,0-1 0,0 0 0,0 0 0,0 0 0,0 1 0,0-1 0,0 0 0,0 0 0,0 1 0,0-1 0,1 0 0,-1 0 0,1 1 0,-1-1 0,0 0 0,0 0 0,0 1 0,0-1 0,0 0 0,1-1 0,-1 1 0,1 0 0,-1 0 0,0 0 0,0 0 0,0 1 0,0-1 0,1 0 0,0 0 0,0 0 0,-1 1 0,0-1 0,0 0 0,0 0 0,0 1 0,0-1 0,0 0 0,0 0 0,0 0 0,0 1 0,0-1 0,0 0 0,0 0 0,0 0 0,0 1 0,0-1 0,0 0 0,0 0 0,0 0 0,0 1 0,0-1 0,0 0 0,0 0 0,0 1 0,0-1 0,0 0 0,0 0 0,0 1 0,0-1 0,0 0 0,0 1 0,0-1 0,0 0 0,0 0 0,0 1 0,0-1 0,0 0 0,0 0 0,0 1 0,0-1 0,0 0 0,0 1 0,0-1 0,0 1 0,0 0 0,0 0 0,0 0 0,0-1 0,0 0 0,0 0 0,0 1 0,0-1 0,0 0 0,0 1 0,0-1 0,0 0 0,0 0 0,0 1 0,0-1 0,0 0 0,0 0 0,0 1 0,0-1 0,0 0 0,0 1 0,0-1 0,0 0 0,0 0 0,0 1 0,0-1 0,0 0 0,0 0 0,0 0 0,0 0 0,0 0 0,0 1 0,0-1 0,0 0 0,0 0 0,0 0 0,0 0 0,0 1 0,0-1 0,0 0 0,0 0 0,0 1 0,0-1 0,0 0 0,0 0 0,0 0 0,0 1 0,0-1 0,0 0 0,0 0 0,0 0 0,1 1 0,-1-1 0,1 0 0,-1 2 0,0-2 0,0 2 0,0-2 0,0 0 0,0 1 0,1-2 0,-1 1 0,1-1 0,-1 1 0,0 1 0,0-1 0,0 0 0,1 0 0,-1 0 0,1 0 0,0-1 0,0 1 0,0 0 0,-1 0 0,0 0 0,0 0 0,0 0 0,0 2 0,1-2 0,-1 1 0,1-2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8"/>
    </inkml:context>
    <inkml:brush xml:id="br0">
      <inkml:brushProperty name="width" value="0.35" units="cm"/>
      <inkml:brushProperty name="height" value="0.35" units="cm"/>
      <inkml:brushProperty name="color" value="#14BADA"/>
    </inkml:brush>
  </inkml:definitions>
  <inkml:trace contextRef="#ctx0" brushRef="#br0">0 1 24575,'0'0'0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1"/>
    </inkml:context>
    <inkml:brush xml:id="br0">
      <inkml:brushProperty name="width" value="0.025" units="cm"/>
      <inkml:brushProperty name="height" value="0.025" units="cm"/>
      <inkml:brushProperty name="color" value="#22B5E2"/>
    </inkml:brush>
  </inkml:definitions>
  <inkml:trace contextRef="#ctx0" brushRef="#br0">67 550 24575,'0'-6'0,"0"1"0,0-2 0,0 2 0,0-1 0,0 1 0,0 1 0,0-1 0,0 0 0,0 0 0,0 1 0,0-3 0,0 4 0,0-3 0,0 3 0,0-1 0,0 0 0,0 1 0,0-1 0,0 0 0,0 0 0,0 1 0,0-1 0,0 2 0,0-2 0,0 2 0,0 0 0,0-1 0,0 1 0,0 0 0,0-2 0,0 2 0,0-2 0,0 2 0,0-2 0,0 2 0,0-3 0,0 1 0,0 0 0,0-1 0,0 1 0,-2 1 0,1-2 0,-1 2 0,2-2 0,0 3 0,0-2 0,0 2 0,0-2 0,-1 1 0,1-1 0,-1 1 0,1 0 0,0 0 0,0 0 0,-1 0 0,0 0 0,0 0 0,1 0 0,0 0 0,0 0 0,0 1 0,0 0 0,0-1 0,0 1 0,0-2 0,0 2 0,-1-2 0,1 1 0,-1 0 0,1 0 0,0 0 0,0 0 0,0 0 0,0-2 0,0 2 0,0-1 0,0 0 0,0 1 0,0 0 0,0-2 0,0 3 0,0-2 0,0 2 0,0 0 0,0-2 0,0 1 0,0 0 0,0-1 0,0 2 0,0-2 0,0 1 0,0 0 0,0-1 0,0 2 0,0 0 0,0 0 0,0-2 0,0 0 0,0 1 0,0-1 0,0 1 0,0 0 0,0 0 0,0-1 0,0 1 0,0-1 0,0 1 0,0 0 0,0-1 0,0 1 0,0 0 0,0 1 0,0-2 0,0 1 0,0 0 0,-1 1 0,1-1 0,-1 1 0,1 0 0,0-1 0,0 1 0,0 0 0,0-1 0,0 1 0,-1-1 0,0-1 0,0 0 0,1 0 0,0 1 0,0-2 0,0 3 0,0-3 0,0 1 0,0 0 0,0-1 0,0 2 0,0-3 0,0 3 0,0-2 0,0 2 0,0-1 0,0 1 0,0-1 0,0 1 0,0 0 0,0-1 0,0 1 0,0 0 0,0-1 0,0 2 0,0-2 0,0 2 0,0-1 0,0 1 0,0 0 0,0 0 0,0 0 0,0-1 0,1 1 0,1 0 0,-1-1 0,0 1 0,0 1 0,-1-1 0,1 3 0,-1 0 0,0 1 0,0 2 0,0 1 0,0 0 0,0 2 0,0-2 0,0 1 0,0 0 0,0 0 0,0-1 0,0 0 0,0 0 0,0-1 0,0 1 0,0-2 0,0 0 0,0-1 0,0 1 0,0 0 0,0 0 0,0 1 0,0-1 0,0 2 0,0-3 0,0 3 0,0-2 0,0 1 0,0 0 0,0 1 0,0-1 0,0 1 0,0-2 0,0 1 0,0 1 0,0-2 0,0 1 0,0-1 0,0 0 0,0 1 0,0-2 0,0 3 0,0-2 0,0 1 0,0 0 0,0 0 0,0 1 0,-1-1 0,0-1 0,0 2 0,1-2 0,0 1 0,0 0 0,0 1 0,0 0 0,0 1 0,0 0 0,-1-2 0,1 1 0,-1-1 0,1 1 0,0 0 0,-1 0 0,1 0 0,-2-1 0,2 1 0,-1-2 0,1 1 0,-1 1 0,1-2 0,-1 1 0,0-1 0,0 0 0,1 1 0,0-2 0,0 2 0,0-2 0,0 3 0,0-2 0,0 1 0,0 0 0,0-2 0,0 2 0,0-2 0,0 0 0,0 2 0,0-2 0,0 2 0,0-2 0,0 2 0,0-2 0,0 2 0,0-2 0,0 0 0,0 2 0,0-2 0,0 2 0,0-2 0,0 0 0,0 1 0,0 0 0,0 0 0,0 1 0,0 1 0,0-1 0,0 2 0,0-2 0,-1 0 0,1 0 0,-1 0 0,0 0 0,1 1 0,-1-2 0,0 2 0,0 0 0,-1 1 0,1-1 0,-1-2 0,0 2 0,2-2 0,-3 1 0,2-1 0,0 2 0,-1-3 0,1 2 0,-1-1 0,2 0 0,-2 0 0,0 1 0,0 2 0,-1-1 0,1 3 0,0-4 0,0 0 0,2 0 0,-2 0 0,1-1 0,0 0 0,0-1 0,1 0 0,-1 0 0,1 1 0,0-1 0,0 0 0,0 0 0,0 0 0,0 0 0,0 1 0,0-1 0,0 0 0,0 0 0,1-1 0,-1 1 0,2-1 0,0-1 0,0 0 0,0 0 0,0-2 0,0-2 0,2-2 0,-1-4 0,3-1 0,-2-1 0,1 0 0,1 0 0,-3 0 0,1 0 0,-1 2 0,0 1 0,0 3 0,-2 2 0,0 0 0,-1 2 0,0 2 0,0 1 0,0 3 0,0 2 0,0 1 0,0 1 0,0 10 0,0-6 0,0 5 0,0-7 0,0-3 0,0 0 0,0-3 0,0-1 0,0-1 0,0 1 0,0-2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2"/>
    </inkml:context>
    <inkml:brush xml:id="br0">
      <inkml:brushProperty name="width" value="0.05" units="cm"/>
      <inkml:brushProperty name="height" value="0.05" units="cm"/>
      <inkml:brushProperty name="color" value="#1BB5D0"/>
    </inkml:brush>
  </inkml:definitions>
  <inkml:trace contextRef="#ctx0" brushRef="#br0">0 499 24575,'4'-2'0,"2"-1"0,-2-1 0,1 1 0,-1-2 0,0 2 0,-1 0 0,0-1 0,0 1 0,-2 0 0,2 1 0,-2-1 0,0 1 0,2 0 0,-2-2 0,2 2 0,0-2 0,0 1 0,-1-1 0,1 1 0,1-1 0,-1 1 0,3 0 0,-3 0 0,1 1 0,-1-1 0,0 0 0,-1 0 0,1 1 0,-1-1 0,1 0 0,0 1 0,-1-1 0,1 0 0,0 1 0,-1 0 0,1 0 0,0 0 0,-2-1 0,2 1 0,-2-1 0,2 0 0,0 2 0,-1-3 0,1 2 0,0-2 0,0 1 0,-1 0 0,1 1 0,0-2 0,-1 0 0,0 0 0,0 2 0,0 0 0,1 0 0,-1 0 0,0-1 0,0 1 0,0-1 0,0 0 0,1 0 0,0 1 0,-1-1 0,1 0 0,0 1 0,-1-1 0,0 0 0,0 0 0,0 2 0,0-2 0,1 2 0,0-2 0,-2 1 0,1 0 0,-1 0 0,1 2 0,0-3 0,-1 2 0,1-2 0,0 0 0,-1 0 0,2 1 0,-2-1 0,2 0 0,0 1 0,-1-1 0,0 0 0,0 0 0,0 1 0,0-1 0,0 0 0,0 1 0,0 0 0,0 0 0,0 0 0,0 1 0,-1-2 0,1 2 0,-2-2 0,3 0 0,-2 2 0,2-3 0,0 2 0,-2-2 0,2 1 0,-2 0 0,2 1 0,0-1 0,1-3 0,-1 3 0,1-2 0,-2 2 0,1 0 0,0-1 0,0 1 0,-1-1 0,0 0 0,0 1 0,0-3 0,1 3 0,-1-3 0,1 3 0,0-2 0,0 1 0,0 0 0,-1 2 0,0-1 0,0 0 0,0 0 0,-1-1 0,2 1 0,-3-1 0,2 1 0,0 1 0,0-2 0,1-1 0,-1 1 0,0 0 0,0 1 0,0 0 0,0 0 0,0 1 0,0-1 0,1 0 0,-2 1 0,1-1 0,0 0 0,1 0 0,-1 1 0,1-1 0,0 0 0,-2 1 0,1-1 0,0 0 0,1 2 0,-1-2 0,1 2 0,0-1 0,-2 0 0,1 2 0,-2-3 0,3 3 0,-2-1 0,1 0 0,0 0 0,-1-1 0,2 2 0,0-3 0,-1 3 0,1-2 0,0 1 0,-2-1 0,1 2 0,0-3 0,0 3 0,0-2 0,0 1 0,0-1 0,-1 0 0,2 1 0,-2-2 0,2 3 0,-2-2 0,1 1 0,0-1 0,1 1 0,-1-1 0,0 0 0,0 1 0,-2-1 0,1 2 0,-1-1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3"/>
    </inkml:context>
    <inkml:brush xml:id="br0">
      <inkml:brushProperty name="width" value="0.05" units="cm"/>
      <inkml:brushProperty name="height" value="0.05" units="cm"/>
      <inkml:brushProperty name="color" value="#16B5CE"/>
    </inkml:brush>
  </inkml:definitions>
  <inkml:trace contextRef="#ctx0" brushRef="#br0">27 407 24575,'0'-6'0,"1"-7"0,2 5 0,1-4 0,0 6 0,-1 0 0,1 1 0,-2 0 0,2-1 0,-3 3 0,2-2 0,0 2 0,-1-3 0,0 3 0,1-3 0,0 3 0,1-2 0,-1 0 0,0 1 0,1-4 0,0 5 0,2-6 0,-2 4 0,2-3 0,1 0 0,-1 2 0,-2-2 0,2 2 0,-3 2 0,1-2 0,2-1 0,-1 0 0,1-1 0,-2 2 0,0 1 0,0-1 0,1 2 0,-1-1 0,0 0 0,0 0 0,-1 1 0,1-2 0,-1 3 0,1-3 0,-1 2 0,2-1 0,-2 0 0,-1 1 0,1 0 0,0 0 0,0 1 0,1-3 0,0 1 0,2 0 0,-1-2 0,0 4 0,-1-3 0,1 3 0,-2-2 0,2 1 0,-1 1 0,-1-1 0,1 1 0,0-1 0,-1 0 0,3 0 0,-3 1 0,2-1 0,0 1 0,-1-1 0,1 1 0,-1 0 0,-1 1 0,2 0 0,-2 0 0,3 1 0,-2-2 0,1 2 0,0-1 0,-1-1 0,0 3 0,-2-2 0,1 1 0,0 0 0,-1 0 0,1 1 0,0-1 0,-1 1 0,1 0 0,-1 0 0,1 0 0,0 0 0,-2-2 0,1 2 0,0-1 0,1 1 0,-1-1 0,1 0 0,-1 0 0,1 0 0,0 1 0,-1-1 0,0-1 0,0 2 0,-1-1 0,2 1 0,0 0 0,-1 0 0,-1 1 0,1 1 0,-2 0 0,-2 1 0,1-1 0,-1 1 0,0 0 0,1-2 0,-2 1 0,1 0 0,0 0 0,0 1 0,0 0 0,-1-1 0,2 1 0,-2 0 0,2-1 0,-2 1 0,0 0 0,0 1 0,1-1 0,-1 1 0,1-1 0,0-1 0,0 1 0,0 0 0,-1 0 0,0-1 0,0 1 0,1 0 0,-1-1 0,0 1 0,0 0 0,1-1 0,-1 1 0,2 0 0,-2-1 0,2 0 0,-2 0 0,0 0 0,0-1 0,1 2 0,-1-2 0,0 2 0,-1 0 0,1-1 0,-3 1 0,3 0 0,-2 0 0,0 0 0,-1 1 0,0-1 0,0 3 0,2-1 0,-2-1 0,3 0 0,-3 1 0,3-2 0,-1 1 0,0-1 0,0 1 0,0-1 0,0 1 0,1 0 0,-3 0 0,2 2 0,-1-2 0,1 1 0,1-2 0,1 0 0,-1-1 0,0 1 0,2 0 0,-2-1 0,2 1 0,-2 0 0,-1-1 0,0 3 0,0-2 0,0 2 0,1 0 0,-1-1 0,-1 2 0,2-3 0,-2 3 0,2-3 0,-3 2 0,3 0 0,-3-1 0,1 2 0,1-3 0,-2 3 0,3-3 0,-5 4 0,4-3 0,-4 2 0,3 0 0,0-1 0,0 1 0,0-2 0,0 2 0,1-2 0,0 1 0,1-1 0,-2 0 0,2-1 0,1 2 0,-1-3 0,0 1 0,0 0 0,2-1 0,-3 2 0,2-1 0,0 1 0,1-1 0,-1-1 0,1 0 0,-1 0 0,0 0 0,2 0 0,-3 1 0,2 0 0,-2-1 0,0 1 0,2 0 0,-2 0 0,2-1 0,-1 1 0,1 0 0,0-2 0,1 1 0,-3 0 0,2 0 0,-1 0 0,1-1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4"/>
    </inkml:context>
    <inkml:brush xml:id="br0">
      <inkml:brushProperty name="width" value="0.2" units="cm"/>
      <inkml:brushProperty name="height" value="0.2" units="cm"/>
      <inkml:brushProperty name="color" value="#52B6CA"/>
    </inkml:brush>
  </inkml:definitions>
  <inkml:trace contextRef="#ctx0" brushRef="#br0">289 94 24575,'23'0'0,"7"0"0,-9 0 0,6 0 0,-10 0 0,-2 0 0,-3 0 0,-6 1 0,2 2 0,-7 2 0,2 3 0,-3 0 0,0 3 0,0 0 0,-2 4 0,-2 0 0,-7 3 0,-4 0 0,-8-3 0,0-1 0,-4-3 0,-2-1 0,-2-3 0,-3 0 0,3-5 0,-3 0 0,3-2 0,7-3 0,-3-6 0,9-1 0,-5-6 0,5-1 0,2 3 0,4-3 0,4 7 0,3-5 0,1 6 0,3-1 0,1 2 0,0 2 0,0-2 0,2 2 0,3 0 0,4 0 0,2 1 0,4-1 0,-1 3 0,5-1 0,-4 2 0,3-1 0,2 2 0,5-1 0,-4 2 0,5 0 0,-6 0 0,2 0 0,0 0 0,-3 0 0,-2 2 0,6 2 0,-9-1 0,2 2 0,-7-2 0,-2 0 0,-1 0 0,0 2 0,-3-2 0,1 1 0,-1 0 0,0 0 0,-1 2 0,1-1 0,-3 0 0,-6 0 0,1-3 0,-5-1 0,1-1 0,1 0 0,-2-1 0,2-2 0,0-4 0,3-1 0,2-2 0,1 1 0,2-1 0,0 0 0,5 2 0,5-5 0,3 8 0,6-5 0,1 9 0,-1-3 0,3 4 0,-3 0 0,1 0 0,-3 0 0,-3 2 0,-2 3 0,-4 2 0,-1 3 0,-2-2 0,-2 1 0,-1 1 0,-1 1 0,-1 0 0,-3-1 0,-2 0 0,-6 1 0,-2-2 0,-2-1 0,-4-3 0,-3-1 0,-4-2 0,-1 0 0,-1-2 0,0-4 0,-4-5 0,8-2 0,-1-4 0,7 3 0,3 1 0,0 0 0,7 3 0,1 1 0,3 3 0,2 0 0,1-2 0,1-2 0,4 0 0,2-2 0,6 3 0,3-2 0,0 2 0,6-1 0,-4 2 0,5 2 0,0 0 0,0 4 0,0-2 0,2 2 0,1 0 0,-4 2 0,11 4 0,-17 0 0,15 9 0,-16-3 0,6 4 0,-7-2 0,1 0 0,-5-3 0,-1 1 0,-3-2 0,0 6 0,-3-4 0,-1 4 0,-1-7 0,0 1 0,-1-2 0,-2 2 0,-2-5 0,-3 2 0,2-3 0,-6 0 0,4-2 0,-6 0 0,2-2 0,1-5 0,-1-1 0,2-10 0,4 0 0,1-8 0,5 1 0,0-4 0,0 8 0,3-7 0,4 12 0,4-6 0,1 7 0,0 4 0,0 2 0,5 5 0,-2 0 0,2 2 0,-6 0 0,2 6 0,-3 0 0,4 7 0,-3 0 0,-2 2 0,0 0 0,-1 1 0,-3-3 0,0 3 0,-1-6 0,-1 2 0,-1-3 0,-1 1 0,-1 0 0,0-2 0,0 1 0,0-2 0,-1-1 0,-2-1 0,0-1 0,-5 0 0,3-3 0,-6 1 0,5-2 0,-2-2 0,2-2 0,-1-5 0,2-3 0,0-3 0,1 1 0,2 0 0,1 0 0,1-1 0,0 3 0,0 0 0,0 3 0,1 0 0,2 0 0,4 2 0,1 1 0,2 0 0,0 2 0,-1-1 0,1 3 0,4 1 0,-5 1 0,5 0 0,-8 0 0,2 0 0,0 5 0,-1-1 0,1 5 0,-2-2 0,-1 2 0,1-1 0,-3 2 0,2 0 0,-2-2 0,0 1 0,-1-1 0,0 2 0,-2-2 0,0 1 0,0-1 0,0 2 0,-2 0 0,0-2 0,-2 1 0,-4 2 0,1-2 0,-2 1 0,5-6 0,-1 0 0,3 1 0,-1-1 0,-1 0 0,1 1 0,-1-1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5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9 74 24575,'0'17'0,"0"-1"0,0-6 0,0 2 0,0 0 0,0 0 0,0 0 0,0 0 0,0 0 0,0 2 0,0 0 0,0 0 0,0 1 0,0-1 0,0 2 0,0 1 0,0 2 0,1-2 0,0 2 0,2-2 0,-3 2 0,4 0 0,-2 0 0,0-2 0,1 2 0,-1 2 0,2-3 0,0 3 0,-1-7 0,1-2 0,-3 2 0,2-4 0,-1 2 0,0-3 0,1 1 0,-3 0 0,2 0 0,-1-1 0,-1 1 0,2 0 0,-2 2 0,0-2 0,0 2 0,0-1 0,0 0 0,0 2 0,0-2 0,0 2 0,0 0 0,0 1 0,0 0 0,0 0 0,0 0 0,0 1 0,0-1 0,0 2 0,0-1 0,0 4 0,0-3 0,0 4 0,0-1 0,0 0 0,0 0 0,0 3 0,0-2 0,0 1 0,0-1 0,0-1 0,0 6 0,0-4 0,0 2 0,0-6 0,0-5 0,0 0 0,0-3 0,0 0 0,0-2 0,0-1 0,0-1 0,0 0 0,0 1 0,0-1 0,0 1 0,0 0 0,0-1 0,0 2 0,1-3 0,0 2 0,1 0 0,-1 0 0,1 2 0,-1-2 0,2 3 0,-3-1 0,1 0 0,-1 2 0,0-2 0,2 2 0,-2-1 0,2 1 0,-2 0 0,0 0 0,0-1 0,0-1 0,0 0 0,0-3 0,0 0 0,1 0 0,5-24 0,1-6 0,8-34 0,-1-8 0,5-19 0,-4 16 0,4-21 0,-3 17 0,3-12 0,-4 10 0,0 6 0,-7 16 0,0 1 0,-3 12 0,-3 0 0,0 11 0,1-12 0,-3 14 0,3-6 0,-3 5 0,1 11 0,0-7 0,1 8 0,-1 1 0,-1 5 0,2 2 0,-2 4 0,0 0 0,0 0 0,0-1 0,0-1 0,0 3 0,1-2 0,0 1 0,0-4 0,-1-5 0,0-2 0,0-3 0,-2 2 0,2 0 0,-2 1 0,0 3 0,2 3 0,-1 4 0,1 2 0,0 30 0,0-3 0,0 33 0,0-10 0,0 11 0,2 0 0,-1 5 0,4 3 0,-5-2 0,3 6 0,-3-7 0,0 8 0,0-8 0,0 4 0,0-9 0,0-3 0,0-6 0,0-12 0,0 4 0,0-11 0,0 4 0,0-4 0,0-4 0,0-4 0,0-4 0,0-4 0,0-2 0,0-4 0,0 0 0,0-1 0,0 0 0,0 0 0,0 0 0,1-1 0,2 0 0,0-1 0,1 0 0,0 0 0,0-1 0,1 1 0,-1 0 0,-2 0 0,0 7 0,-2-1 0,0 12 0,0 0 0,0 10 0,-2-1 0,-2-2 0,-1 1 0,-3-7 0,4 0 0,-3-5 0,4-7 0,-1-1 0,3-6 0,0 0 0,1-21 0,0 0 0,0-21 0,4 0 0,2-4 0,7-6 0,0-6 0,1-7 0,3-6 0,-5-3 0,3-1 0,-4 1 0,6-25 0,-7 14 0,3-3 0,-7 8 0,-1 15 0,1-14 0,-1 23 0,1-3 0,-2 19 0,1-2 0,-2 7 0,-2 6 0,-1 7 0,0 4 0,0 5 0,0 0 0,0 3 0,0 1 0,0 0 0,0 0 0,0-1 0,0 1 0,-1-2 0,0 1 0,-1-1 0,1-1 0,-1 2 0,2-4 0,-1 4 0,1-2 0,0 2 0,0 2 0,-2-2 0,2 2 0,-1-2 0,1 1 0,0-1 0,-2 1 0,2-1 0,-1 0 0,-1 2 0,2-2 0,-1 1 0,3 18 0,0 2 0,4 22 0,6 17 0,-1 3 0,4 26 0,-6-21 0,-1-2 0,-1 1 0,0 9 0,-1-13 0,0 1 0,2 8 0,-2 0 0,2-9 0,0 0 0,0-4 0,3 0 0,-1-4 0,-1-9 0,1-1 0,-3-7 0,1 0 0,-3-4 0,0-10 0,-1-4 0,-1-6 0,0-1 0,0-2 0,-2-1 0,5-28 0,-5-8 0,6-32 0,-7-11 0,6-16-539,-5 40 1,-1-1 538,2-8 0,-1 2 0,-1-30-323,0 32 1,0 1 322,0-21-63,0 26 0,0-1 63,0-30 0,0 1 0,0 18 0,0 4 1035,0 21-1035,0-2 676,0 13-676,0-5 137,0 6-137,-1 7 0,0 4 0,0 6 0,0 2 0,0 0 0,0 2 0,-4 36 0,2 2 0,-5 48 0,-2 5-907,5-31 0,-1 2 907,-1 7 0,-1 2-611,-4 15 1,0 1 610,2-14 0,0 0 0,-1 5 0,-1-4 0,-7 27 0,5-11-718,2-16 718,6-8 0,4-18 0,2-1 1625,0-14-1625,0 5 1285,0-8-1285,0-4 843,0-6-843,1-3 0,1-3 0,2-3 0,1-1 0,3 0 0,-2 2 0,4-1 0,-2 1 0,0-3 0,1 0 0,-2-2 0,0 0 0,-1-2 0,0 1 0,0-2 0,3-7 0,-2-4 0,3-14 0,5-19 0,-3-12 0,5-24 0,-4-1 0,-4 7 0,1-12 0,-5 16 0,1-10 0,-2 9 0,-2 6 0,-2 7 0,0 1 0,0 4 0,0-7 0,0-37 0,3 18 0,-2 28 0,1 2 0,5 0 0,-1-1 0,2 20 0,-3-4 0,1 11 0,-3 6 0,1 7 0,-1 4 0,-2 1 0,6 25 0,-3-2 0,4 30 0,-3-5 0,1 14 0,-1 4 0,2 30 0,-1-1-437,-3-35 1,1 2 436,-1-4 0,1 0 0,-1 1 0,1 0 0,-1 3 0,1-2 0,2 35 0,-4-39 0,0 0 0,3 28 0,-4-11 0,4 3-49,-4-30 49,1 8 0,-2-14 0,2-9 0,-2-9 0,2-7 871,-2-4-871,0-2 51,5-34-51,-1-5 0,7-39 0,-1-7-578,-5 28 0,0-2 578,2-6 0,0 0 0,-3 7 0,-1 1 0,4-7 0,0 1 0,3-30 0,-4 38 0,-1 0-579,4-31 579,-3 8 0,-1 16 0,1 8 0,-1 6 0,-3 6 0,0 3 0,-2-2 1121,2 13-1121,-2-6 614,3 13-614,-2-3 0,2 6 0,-3 2 0,2 5 0,-2 2 0,5 18 0,-1 4 0,4 22 0,-3 7 0,0 8 0,1 11 0,0 2 0,0 7 0,0 2 0,-3-23 0,1 0 0,-1 18 0,0-19 0,0 2 0,1 37 0,0-12 0,-1-27 0,0-2 0,-2 18 0,2-12 0,-3 6 0,0-29 0,0 9 0,0-16 0,0-4 0,0-11 0,0-3 0,0-4 0,0-32 0,0-9 0,0-36 0,0-12 0,0-12 0,0 12-359,0 32 0,0-1 359,0-31 0,2-12 0,2 8 0,2 17 0,-1 9 0,1 11 0,-1 7 0,-3 6 0,1 7 0,-2 3 718,0 6-718,3-3 0,-2 7 0,0 3 0,1 3 0,-2 3 0,1 4 0,1 2 0,0 1 0,3 6 0,2 5 0,0 7 0,10 65 0,-6-22 0,-1 8 0,-1 4 0,-1 16-211,-6-33 0,0-1 211,-1 28 0,1-9 0,-2-5 0,1-12 0,0-11 0,-2-4 0,4-10 0,-2 3 0,1-5 422,0-7-422,-1-1 0,0-5 0,1-1 0,-2-3 0,1-3 0,-1-2 0,0 0 0,-1-27 0,0-12 0,-5-29 0,-3-21 0,-1-9 0,2 8 0,5 34 0,1 0 0,1-32 0,0-14 0,0 7 0,0 9 0,0 11 0,0 8 0,0 12 0,0 2 0,0 20 0,0-7 0,0 14 0,0-4 0,0 5 0,0 8 0,0 2 0,1 5 0,-1 1 0,3 16 0,-2-5 0,3 12 0,0-9 0,6 4 0,-2-3 0,5 4 0,-5-6 0,3 1 0,1-3 0,0 2 0,2-4 0,8 3 0,-4-2 0,9 0 0,-2 0 0,3-2 0,3 1 0,0-1 0,0-2 0,3 2 0,-2-1 0,5 2 0,-2-1 0,2 1 0,-2-3 0,-6 2 0,0-1 0,-6-1 0,5 2 0,-3-2 0,-1 0 0,-1 2 0,-2-2 0,-2 0 0,1 1 0,-1-2 0,0 0 0,0 1 0,-2-1 0,0 0 0,-1-1 0,-1 0 0,1 0 0,3 0 0,-4 0 0,4 0 0,-5 0 0,0 0 0,2 0 0,-1-3 0,4 1 0,-2-4 0,2 1 0,-2 0 0,2-2 0,-3 3 0,1-1 0,2-1 0,-4 2 0,1-3 0,-2 3 0,3-3 0,-2 3 0,-1-1 0,0 1 0,2 1 0,0-1 0,0 2 0,-2-1 0,-4 3 0,4-4 0,-4 4 0,2-3 0,0 3 0,0-3 0,2 2 0,0-2 0,0 3 0,0-4 0,3 4 0,-2-2 0,3 1 0,-3 0 0,1 0 0,-1 1 0,-3 0 0,2 0 0,-4 0 0,4 0 0,-4 0 0,3 0 0,-2 0 0,2 0 0,-2 0 0,2 0 0,0 0 0,1 0 0,0 0 0,0 0 0,0 0 0,1 0 0,-3 0 0,1 0 0,-2 0 0,-1 1 0,-1-1 0,-3 1 0,2 1 0,0-2 0,-2 3 0,3-3 0,-1 3 0,4-3 0,-2 3 0,4-3 0,-4 3 0,2-1 0,-2 0 0,2 1 0,-3-1 0,0 1 0,-5-2 0,0 2 0,0-1 0,0 1 0,0 3 0,-2-2 0,0 2 0,0 0 0,1 2 0,0-2 0,0 2 0,-1-3 0,0 1 0,0 0 0,0-1 0,2 2 0,-3-4 0,3 2 0,0 1 0,-1-3 0,1 2 0,0 1 0,-1-3 0,3 4 0,-3-4 0,3 2 0,-3-2 0,1 1 0,0 0 0,-1 1 0,0-1 0,0 1 0,0-1 0,-1 0 0,2 1 0,-18-3 0,4 0 0,-19-2 0,4-2 0,-4 2 0,-18-4 0,14 3 0,-14-1 0,19 2 0,-13-2 0,8 2 0,-8-3 0,10 3 0,-3 0 0,2 0 0,-5 0 0,3 0 0,4 0 0,-6 0 0,0 0 0,0 0 0,-5 0 0,7 0 0,-1 0 0,-6 0 0,-4 0 0,-28 0 0,10 0 0,-14 0 0,33 0 0,1 0 0,7 0 0,1 2 0,-12 1 0,13 1 0,-6-1 0,9 1 0,-3-1 0,-4-1 0,-4 3 0,-7-5 0,3 2 0,7-2 0,-1 2 0,11-1 0,-2 1 0,6-2 0,6 0 0,-4 0 0,9 0 0,-4 0 0,4 0 0,-4 0 0,-4-2 0,-6 0 0,0-3 0,2 3 0,-1-2 0,8 4 0,-3-4 0,7 4 0,1-2 0,6 2 0,2 0 0,1 0 0,24-6 0,5 1 0,28-10 0,11 1 0,13-4-1639,0 2 1,2 1-1,-26 6 1,-1-1 1523,25-4 0,-3 2 115,2 2 0,-8 2 0,-6 2 0,-8 1 0,-1 0 0,-6 0 0,3-1 0,-7 4 0,-10-1 0,4 1 0,-12 2 3276,6-4 0,-10 3-3044,-1-1-232,-8 2 0,-2 0 0,-4-1 0,-1 1 0,-1-7 0,-17 5 0,5-4 0,-19 6 0,8 0 0,-8 2 0,-3 3 0,-1 2 0,-2 4 0,0-1 0,2 0 0,-1 0 0,-1 1 0,-1-2 0,-6 5 0,2-2 0,-8 1 0,4 2 0,-6-2 0,16-3 0,-9 3 0,14-5 0,-9 3 0,6-2 0,3 0 0,0-3 0,3 2 0,1-3 0,-4 3 0,3-4 0,-6 5 0,-1-2 0,6 2 0,0-2 0,11-1 0,4-3 0,3 0 0,1 0 0,3-1 0,19-20 0,1 1 0,19-19 0,-3 7 0,6-4 0,-2 2 0,-5 6 0,2 0 0,-9 7 0,2 0 0,-6 4 0,-3 5 0,-5 2 0,0 3 0,-4 0 0,1 4 0,-3-3 0,4 3 0,0-2 0,0 2 0,4 0 0,-2 0 0,4 0 0,-1 0 0,4 0 0,-5 0 0,3 0 0,-1 0 0,-1 0 0,1 0 0,-3 0 0,0 0 0,2 0 0,-1 0 0,10 0 0,-3 0 0,2 0 0,0 0 0,-5 0 0,4 0 0,-3 0 0,-2 0 0,-3 0 0,-2 0 0,-3 0 0,-2 0 0,-2 0 0,0 0 0,0 0 0,-17 2 0,-1 4 0,-19 3 0,1 6 0,-4 1 0,-7 7 0,-5 0 0,-34 23 0,12-7 0,11-3 0,-1 1 0,-10 6 0,26-15 0,2-1 0,-10 6 0,7-4 0,10-7 0,-1-2 0,9-6 0,-1 1 0,0-3 0,10-2 0,-2-2 0,7-2 0,3-2 0,2 0 0,4-1 0,0 1 0,11 2 0,8-1 0,14-1 0,19 1 0,7-2 0,24 0 0,1 0 0,-7-3 0,8 0 0,-14 0 0,7 0 0,-17 0 0,-4 0 0,-15 0 0,3 2 0,-4-1 0,-7 2 0,-3-2 0,-8 1 0,-1-2 0,-7 1 0,0 0 0,-6 0 0,1-1 0,-4 0 0,-31 2 0,2 1 0,-34 2 0,10 0 0,-10 6 0,-3-2 0,-8 8 0,-3-1 0,6 1 0,2 0 0,9-1 0,19-4 0,-4 3 0,15-7 0,-4 3 0,6-2 0,3-1 0,5-3 0,5 2 0,2-4 0,4 2 0,3-2 0,24-1 0,-1 0 0,32-1 0,-9-1 0,14-2 0,4-4 0,6-3 0,-1-3 0,0 3 0,-9-1 0,-13 6 0,-1-3 0,-14 5 0,5-1 0,-8 0 0,-2 2 0,-7 0 0,-2 1 0,-3 0 0,-3 0 0,-2 0 0,-1 0 0,-2 0 0,-26 1 0,7 2 0,-25 1 0,8 0 0,-9 3 0,-22 2 0,-2 5 0,-18 0 0,22-3 0,-11 3 0,13-5 0,9 2 0,-4-1 0,18-2 0,-3-1 0,2 2 0,11-3 0,1 1 0,6 0 0,2-1 0,0 3 0,3-1 0,1 2 0,0-1 0,3 2 0,1 1 0,-2 1 0,3 2 0,-1-1 0,2 1 0,1 1 0,-2 7 0,3-4 0,-1 4 0,4-11 0,0 0 0,2-4 0,0-1 0,0-1 0,1 0 0,6-1 0,10 0 0,6-3 0,14 0 0,6-2 0,10 0 0,8 0 0,6-3 0,3-5 0,1-5 0,-5-4 0,0 0 0,-21 6 0,2-1 0,-15 5 0,2-1 0,-5 2 0,0 2 0,-13 2 0,0 1 0,-9 1 0,-3 0 0,-20 1 0,-1 6 0,-20 4 0,-1 4 0,-4 2 0,-44 11 0,31-12 0,-27 10 0,41-17 0,3-1 0,-3 1 0,0-2 0,-4 6 0,-4-3 0,3 5 0,9-7 0,1 5 0,13-6 0,-2 3 0,3-4 0,9-1 0,-1-1 0,9-1 0,0 0 0,2 0 0,1 2 0,1 2 0,1-1 0,0 0 0,4-2 0,1-1 0,6 1 0,3-4 0,6 2 0,5-2 0,6 0 0,7 0 0,4-7 0,6-2 0,2-6 0,-1 2 0,0-2 0,-4 2 0,-4-2 0,4 0 0,-10 3 0,5 0 0,-16 6 0,9-3 0,-13 5 0,8-2 0,-3 0 0,-3 3 0,0-2 0,-3 4 0,0-2 0,-2 2 0,-1-2 0,-2 3 0,1-2 0,-1 0 0,-2 2 0,2-2 0,-4 1 0,4 1 0,-4-2 0,4 2 0,-4-1 0,4 0 0,-2 0 0,8-2 0,-4 2 0,7-4 0,-6 3 0,2 0 0,-2-2 0,4 2 0,-3-2 0,1 0 0,2 0 0,-3 1 0,4-1 0,-1-2 0,-1 2 0,2-2 0,-3 2 0,0 2 0,0-2 0,0 2 0,-2 0 0,-2-1 0,-1 2 0,-4 0 0,2 1 0,2-2 0,-5 2 0,4-1 0,-4 1 0,0 0 0,-1 0 0,2 0 0,0 0 0,0 0 0,4 0 0,-2 0 0,2 0 0,0 0 0,0 0 0,3-2 0,0 1 0,2-2 0,0 3 0,6-4 0,-2 2 0,4-3 0,-7 3 0,15-3 0,-15 4 0,15-5 0,-15 6 0,2-4 0,-5 4 0,-1-4 0,-2 4 0,1-2 0,-1 1 0,0-1 0,0 0 0,-2-1 0,2 1 0,-2 0 0,2-1 0,-1 2 0,-2 0 0,-1 1 0,-2 0 0,0 0 0,-1 0 0,0 0 0,0 0 0,1 0 0,-2 0 0,0 1 0,-1 1 0,-2 0 0,2 2 0,-2-1 0,1 2 0,-1-1 0,0 0 0,-1 1 0,2 0 0,-1-1 0,1 2 0,-1-2 0,-1 2 0,0-1 0,-2-1 0,3 2 0,-1 0 0,0-2 0,0 4 0,0-4 0,-1 2 0,1-1 0,-2 0 0,3 2 0,-2-2 0,1 1 0,0 0 0,0 0 0,-1 0 0,0 0 0,-1-2 0,0 1 0,0 2 0,0-2 0,0 1 0,0-2 0,-1 2 0,-3 1 0,-1-2 0,-2 0 0,1-2 0,0 0 0,0 0 0,0 0 0,0 0 0,0 0 0,0 0 0,0-1 0,-2 1 0,2-3 0,-4 3 0,4-3 0,-2 2 0,2-2 0,0 0 0,0 0 0,0 0 0,1 0 0,-1 0 0,-2 0 0,1 1 0,0-1 0,-1 2 0,2-2 0,-2 1 0,3-1 0,0 2 0,-1-1 0,0-1 0,0 2 0,0-1 0,1 1 0,0-1 0,-2 1 0,3 0 0,0-1 0,1 6 0,2-3 0,2 3 0,4-2 0,-2-4 0,5 2 0,-4-3 0,1 0 0,1 0 0,0 0 0,0 0 0,0 0 0,0 0 0,0 0 0,-2 1 0,1-1 0,1 1 0,-2 1 0,2-1 0,-2 2 0,2-2 0,-1 0 0,0-1 0,0 0 0,1 0 0,-1 0 0,0 0 0,0 0 0,1-1 0,-2-1 0,2-2 0,-2 1 0,2-3 0,-1 2 0,0-2 0,0 0 0,0 0 0,-1 0 0,-1 1 0,0 0 0,-1 1 0,1-1 0,-1 0 0,-1 0 0,-1-1 0,-7 2 0,3 1 0,-6-1 0,3 4 0,-2-3 0,0 3 0,-3-2 0,0 1 0,-3 0 0,1 0 0,0 1 0,0 0 0,1 0 0,2 0 0,1 0 0,-2 0 0,2 0 0,-4 0 0,0 0 0,-1 0 0,-4 0 0,2 0 0,0 0 0,-4 0 0,3 0 0,-3 0 0,-7 0 0,4 0 0,-2 0 0,3 0 0,3 0 0,-5 0 0,0 0 0,3 0 0,-2 0 0,-12 0 0,5 0 0,-14 0 0,10 0 0,-6 0 0,-1 0 0,-3 2 0,-4 1 0,3 2 0,1 0 0,12-3 0,-2 3 0,8-5 0,-7 2 0,-3-2 0,12 0 0,-17 0 0,25 0 0,-22 0 0,15 0 0,-10 0 0,0 0 0,-6 0 0,4 0 0,-1 0 0,12 0 0,3 0 0,5-1 0,3 0 0,3 0 0,4-1 0,2 2 0,1-4 0,-1 4 0,-3-2 0,-3 2 0,-21 1 0,9 0 0,-12 0 0,14-1 0,4 0 0,2 0 0,3 0 0,4 0 0,1 0 0,2 0 0,-1 0 0,2 0 0,-2-1 0,2-2 0,-2-2 0,0-1 0,-1 0 0,-4-1 0,0-1 0,-6-2 0,-3-2 0,-2 0 0,-9-1 0,-1-3 0,-9 1 0,9 2 0,-5-1 0,12 5 0,-3-1 0,8 3 0,3 2 0,7 2 0,4 1 0,1 1 0,15-10 0,0 6 0,12-10 0,0 5 0,17-6 0,-15 4 0,19-6 0,-23 9 0,5-1 0,-3 2 0,-3 2 0,-2 1 0,0 1 0,-3 2 0,0-1 0,0 2 0,-2 0 0,0 1 0,-4 0 0,0 0 0,-2 0 0,-2 0 0,3 0 0,-3 0 0,2-3 0,6-1 0,-6 0 0,9-1 0,-8 2 0,2 0 0,-3 0 0,1 0 0,-3 1 0,0 0 0,1 1 0,1 0 0,-1 1 0,0 0 0,1 0 0,0 0 0,1 0 0,0 0 0,1 0 0,4 0 0,3 0 0,4 0 0,-1 0 0,5 0 0,-5 0 0,4 0 0,-3 0 0,-2 0 0,-3 0 0,-2 0 0,-2 0 0,-2 1 0,-2 0 0,-2 1 0,1 0 0,-3 2 0,-11 1 0,-5 1 0,-15 2 0,-5-3 0,-5 4 0,-13-1 0,-2 2 0,-12 2 0,4-3 0,-8-1 0,24-3 0,-12 0 0,25 0 0,-12-2 0,13 1 0,2-4 0,7 2 0,2-2 0,4 0 0,0 0 0,3 0 0,-3 0 0,3 0 0,-3 0 0,3 0 0,0 0 0,-3 0 0,3 0 0,-3 0 0,3 0 0,-3 0 0,0 0 0,-4 0 0,-2 0 0,-1 0 0,-1 0 0,2 0 0,2-2 0,1 2 0,3-4 0,1 4 0,4-2 0,2 1 0,0 1 0,5-2 0,-2 1 0,2 1 0,-1-2 0,1 1 0,-1 1 0,-2-3 0,0 3 0,-2-3 0,-2 1 0,0-2 0,-2 1 0,-1-1 0,-15-4 0,12 2 0,-14-4 0,12 3 0,2-1 0,-3 0 0,6 3 0,-1-2 0,4 3 0,2-1 0,0 2 0,5 1 0,-2-1 0,4 3 0,-2-3 0,-1 1 0,2 0 0,-2-2 0,0 4 0,-2-1 0,-2 1 0,-1 0 0,0 0 0,-2 0 0,-1 0 0,-2 2 0,1 0 0,-2 1 0,3-1 0,2 1 0,0-1 0,4 0 0,2-1 0,0 1 0,2-2 0,-2 3 0,1 0 0,0 2 0,0-2 0,0 0 0,0 0 0,-1-1 0,2 0 0,-1-2 0,-1 2 0,2-2 0,-2-3 0,2-1 0,0-1 0,-2-2 0,3 3 0,-2-2 0,1-2 0,-1 2 0,0-4 0,-1 2 0,3 0 0,-4-1 0,4 1 0,-3-2 0,2 0 0,-1 0 0,2 1 0,0-3 0,-1 2 0,1-4 0,-1 3 0,1-2 0,1 2 0,-1 1 0,1 1 0,1 3 0,-1-2 0,2 3 0,-1-1 0,-1 2 0,1-4 0,-1 5 0,1-3 0,0 1 0,0 1 0,-1-3 0,0 3 0,-3 2 0,0 11 0,1-2 0,0 10 0,2-6 0,-1 0 0,-1 2 0,1-1 0,-1 3 0,-1 3 0,1-5 0,1 4 0,0-9 0,3-1 0,-2-1 0,2 0 0,0-1 0,0 0 0,0 1 0,0-2 0,0 3 0,0-3 0,0 1 0,0 0 0,1 1 0,2-19 0,-1 9 0,0-16 0,-2 13 0,0-2 0,0 2 0,0 0 0,0 1 0,0 0 0,1 0 0,0 1 0,0 0 0,-1-1 0,0 1 0,0-3 0,0 5 0,0-4 0,0 2 0,0 0 0,0-1 0,1 2 0,-1-2 0,2 1 0,-1-1 0,-1 1 0,2 0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6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256 533 24575,'-1'-19'0,"1"4"0,3 12 0,5 0 0,2 3 0,-1 0 0,2 0 0,-4 0 0,3 0 0,1 0 0,2 0 0,1 3 0,1 3 0,-2 6 0,2 4 0,0 4 0,-1 0 0,-2-2 0,-3-2 0,-4-4 0,0 0 0,-3 0 0,0-2 0,-2-2 0,0 1 0,0-2 0,-2 0 0,-1-1 0,-3-1 0,0-1 0,-4 0 0,0-1 0,0-1 0,-6-1 0,3-1 0,-4-5 0,2-5 0,-2-10 0,4-6 0,-2-6 0,7-6 0,1 0 0,5 5 0,2-3 0,0 10 0,0-8 0,3 8 0,3 2 0,4 6 0,2 1 0,-2 6 0,3 0 0,-1 6 0,2-1 0,1 4 0,1 1 0,1 1 0,8 0 0,-6 3 0,4 3 0,-10 5 0,0 1 0,-3 2 0,-1 1 0,-4 0 0,1 1 0,-3 0 0,-1 1 0,0 0 0,-2 2 0,-2 3 0,-7 3 0,-1-1 0,-7-3 0,2-7 0,0-3 0,0-2 0,3-2 0,-2-2 0,2-1 0,-3-3 0,3-1 0,-4 0 0,5-7 0,-4-3 0,4-10 0,3-5 0,2-3 0,4-3 0,0 0 0,2-3 0,3 10 0,3-6 0,7 9 0,1 1 0,4 1 0,0 7 0,1 3 0,-2 5 0,1 0 0,-1 4 0,3 0 0,-4 2 0,1 3 0,4 11 0,0 11 0,-3 2 0,-2 7 0,-10-15 0,0 8 0,-2-6 0,-1 5 0,-1 0 0,-2-6 0,0-2 0,0-4 0,0-4 0,-2-2 0,1-3 0,-2-3 0,-1-2 0,-2 0 0,0-1 0,0-5 0,0-8 0,2-4 0,-1-8 0,4 1 0,1-4 0,0 4 0,2-10 0,1 14 0,5-8 0,2 10 0,3 0 0,1 0 0,1 5 0,-1 1 0,3 5 0,-2 1 0,3 3 0,-3 0 0,-1 2 0,-2 0 0,-2 2 0,-1 5 0,1 4 0,-4 6 0,1 2 0,-5 3 0,0 3 0,-2-4 0,-6 25 0,-1-21 0,-3 14 0,-5-15 0,5-6 0,-6 5 0,4-7 0,-4 1 0,6-8 0,-3 2 0,4-6 0,-3 0 0,2-3 0,-4-1 0,-1-1 0,0 0 0,-4-10 0,1-7 0,-4-11 0,3-7 0,-2-9 0,6 4 0,2-13 0,7 16 0,2 2 0,4 8 0,0 5 0,0-1 0,1 4 0,3 2 0,1 5 0,1 3 0,1 3 0,-1 5 0,1-1 0,0 2 0,2 0 0,-3 2 0,4 5 0,-3 2 0,3 11 0,-4-3 0,-2 10 0,-2-1 0,-2 5 0,-2 0 0,-5 0 0,-5 0 0,-10 3 0,0-6 0,-3-4 0,5-8 0,0-6 0,-4 0 0,3-4 0,-3-2 0,2-2 0,2-5 0,-5-8 0,7-4 0,-7-12 0,9-3 0,-2-5 0,6-3 0,2-3 0,5 11 0,3-6 0,2 13 0,0-5 0,0 6 0,2 4 0,1 4 0,2 4 0,1 4 0,6 0 0,-2 4 0,4 0 0,-3 2 0,0 5 0,3 1 0,-2 7 0,1 3 0,-3 1 0,2 8 0,-5-3 0,1 9 0,-4-3 0,-1-5 0,-2 4 0,-1-7 0,0 5 0,-3-3 0,-1 0 0,-4-5 0,-1-1 0,0-3 0,-2 0 0,-2-4 0,3-1 0,-4-1 0,-5 0 0,4-3 0,-6-1 0,7-3 0,0 0 0,-1-1 0,-2-9 0,4-3 0,-1-10 0,5-5 0,5-4 0,0-9 0,4-1 0,0-3 0,0 9 0,0-1 0,1 9 0,4 0 0,1 3 0,0 7 0,-1 6 0,-1 4 0,1 4 0,-1 1 0,2 2 0,-2 2 0,2 6 0,0 4 0,1 9 0,-1 5 0,1 3 0,-1 6 0,-1 0 0,0 7 0,-3 1 0,1 0 0,-3-9 0,0-1 0,0-6 0,0 2 0,-2-3 0,-2-5 0,0-4 0,-2-4 0,1-2 0,0-2 0,1-4 0,1 1 0,-1-3 0,-2 0 0,2-1 0,-3-2 0,2-4 0,-1-2 0,-1-5 0,0-2 0,-3-6 0,4-2 0,-2-6 0,3 3 0,3-5 0,0 7 0,2-4 0,0 4 0,0-1 0,0 1 0,0 4 0,0 2 0,0 5 0,0 0 0,0 1 0,0 0 0,0-2 0,2 2 0,-2-3 0,1 4 0,-1-2 0,0 3 0,0 1 0,0-2 0,0 4 0,0-2 0,0 2 0,0 2 0,0-2 0,0 1 0,-1-1 0,0 2 0,-2-2 0,0 3 0,-1-2 0,-1 0 0,0 1 0,0-2 0,2 3 0,-1-1 0,-2 0 0,3 2 0,-5 7 0,6 5 0,-3 11 0,4-4 0,-3 10 0,4-6 0,-4 6 0,4-2 0,-4 0 0,3 5 0,0-4 0,1 8 0,0-14 0,0 12 0,0-13 0,0 11 0,0-7 0,0-1 0,0 0 0,0-3 0,0-2 0,-2-3 0,2 0 0,-3-2 0,2 0 0,0 0 0,-1-2 0,2 1 0,-3 2 0,2 1 0,-2-2 0,3 2 0,-3-2 0,3 0 0,-3-2 0,2 0 0,0-5 0,1 0 0,0-28 0,0 5 0,0-30 0,4 9 0,5-10 0,4-4-3277,10-21 0,-5 12 3047,1 4 230,-7 16 0,-2 13 0,2-3 0,-1 1 0,0 9 0,-2 0 3276,2 3 0,-3-1-3044,6-5-232,-5 9 0,5-9 0,-5 12 0,3-6 0,-1 5 0,5-5 0,-3 9 0,2-2 0,-1 9 0,1 1 0,-1 2 0,3 0 0,-1 0 0,-1 0 0,2 5 0,3 6 0,-3 6 0,2 4 0,-3 2 0,-3 2 0,2 4 0,-3 5 0,-1 1 0,-4 2 0,0 1 0,-2 3 0,-1-3 0,-1 23 0,-1-18 0,-2 7 0,0-18 0,0-6 0,0 2 0,0 0 0,0-6 0,0 0 0,-1-5 0,-1-3 0,-1-4 0,0-4 0,0-2 0,-1-1 0,-2-1 0,0-4 0,-2-5 0,2-2 0,-1-6 0,2 4 0,-1-5 0,3 5 0,1 0 0,-1 4 0,3 0 0,-1 4 0,1-2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7"/>
    </inkml:context>
    <inkml:brush xml:id="br0">
      <inkml:brushProperty name="width" value="0.2" units="cm"/>
      <inkml:brushProperty name="height" value="0.2" units="cm"/>
      <inkml:brushProperty name="color" value="#2EB5D3"/>
    </inkml:brush>
  </inkml:definitions>
  <inkml:trace contextRef="#ctx0" brushRef="#br0">453 0 24575,'-18'27'0,"-2"1"0,-3 0 0,0-1 0,-1 3 0,9-11 0,-7 13 0,8-14 0,-7 12 0,5-10 0,4 0 0,-4 0 0,3 2 0,-1 1 0,-1 3 0,2-1 0,-1-2 0,-1 2 0,1-5 0,-2 5 0,1-6 0,2 1 0,0-5 0,4-2 0,0-3 0,3-2 0,0-3 0,1 0 0,1-2 0,1 2 0,-1-2 0,1 0 0,-2 2 0,2-2 0,-2 1 0,1-1 0,0-1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8"/>
    </inkml:context>
    <inkml:brush xml:id="br0">
      <inkml:brushProperty name="width" value="0.35" units="cm"/>
      <inkml:brushProperty name="height" value="0.35" units="cm"/>
      <inkml:brushProperty name="color" value="#21B6D4"/>
    </inkml:brush>
  </inkml:definitions>
  <inkml:trace contextRef="#ctx0" brushRef="#br0">3 3 24575,'-2'55'0,"1"-11"0,1 10 0,0-11 0,0 16 0,0-2 0,0 10 0,0-3 0,0 8 0,0 1 0,0 3 0,0-16 0,0 5 0,0-12 0,0 8 0,0 2 0,0-10 0,0 2 0,0-12 0,0 4 0,0-18 0,0 7 0,0-14 0,0 7 0,4-5 0,6 14 0,0-16 0,5 7 0,-3-13 0,-2-4 0,3 2 0,-3-3 0,0-4 0,-3-1 0,0-2 0,1-2 0,4-7 0,1-5 0,4-23 0,-2-5 0,6-25 0,3-11 0,-1-14 0,-3 12 0,0-10 0,-9 15 0,2-7 0,-4 10 0,-4 12 0,-3 8 0,-2 6 0,0 3 0,0 2 0,-2 1 0,-2-5 0,-3 2 0,-2-2 0,0 0 0,1 5 0,-1-5 0,4 16 0,-3-6 0,2 9 0,-1-1 0,0-1 0,0 5 0,1 3 0,1 2 0,0 2 0,2 0 0,0 0 0,0 0 0,0 1 0,2 0 0,-1 2 0,1-1 0,1 0 0,-1 3 0,18 11 0,-8 8 0,17 15 0,-15 8 0,4 19 0,-6 4 0,1 18 0,-5 1 0,0-14 0,-2 14 0,2-14 0,-5 13 0,5-3 0,-2-1 0,5-4 0,-1-4 0,3-4 0,2-5 0,0-3 0,2-3 0,-2-4 0,-2-6 0,0-5 0,-3-2 0,0 0 0,-3-9 0,-1 4 0,-1-9 0,0 5 0,-2-4 0,0 0 0,0-5 0,0 0 0,0-4 0,0-1 0,0 0 0,9-34 0,-2 6 0,10-38 0,-4 11 0,6-29 0,-6 14 0,-3 8 0,-2 0 0,0-10 0,2-23 0,-5 30 0,-3-4 0,1-3 0,-1-2 0,-1 1 0,3 1 0,-3 6 0,3 2 0,-4 6 0,3 12 0,-1-12 0,-2 21 0,2-8 0,-2 2 0,0 10 0,0-6 0,0 7 0,0 4 0,0-2 0,0 2 0,0 5 0,0 2 0,0 5 0,7 32 0,-3-11 0,3 29 0,-6 0 0,-1-6 0,0 18 0,0-16 0,0 5 0,0-5 0,0 5 0,0-5 0,0 2 0,0-3 0,0 0 0,2-2 0,0 1 0,2-4 0,2 1 0,0-2 0,2-2 0,0 1 0,0-4 0,-1 2 0,1-3 0,-3-6 0,2 4 0,-3-6 0,2 3 0,-2 0 0,1-6 0,-2 2 0,0-4 0,0 1 0,0-2 0,0 0 0,-1 0 0,1 0 0,-3 0 0,1-2 0,-1 2 0,2-3 0,-2 4 0,1-5 0,-1 2 0,0-1 0,0 0 0,0 2 0,0-1 0,0 0 0,1-3 0,0 4 0,0 0 0,-1 0 0,0 2 0,0-2 0,0 0 0,0-1 0,0 0 0,0-2 0,0 1 0,0 0 0,1 1 0,3-2 0,3-2 0,2-21 0,-2 6 0,-2-17 0,-2 11 0,0-1 0,1 0 0,-1 0 0,0 1 0,-1 1 0,0 2 0,-1 0 0,0 0 0,-1 0 0,0 2 0,0-2 0,0 3 0,0-1 0,0 2 0,0-3 0,0 3 0,0-2 0,0-2 0,0 5 0,-1-5 0,-1 1 0,1 2 0,-2-3 0,3 2 0,-1 2 0,-1-4 0,2 2 0,-1-4 0,1 3 0,0-5 0,0 7 0,0-4 0,0 2 0,0 1 0,0-2 0,0 3 0,0-2 0,0 2 0,0-3 0,0 2 0,0 0 0,-2-2 0,2 2 0,-3-1 0,3 1 0,-3 0 0,3 2 0,-3-4 0,3 2 0,-3-1 0,2 0 0,-1-2 0,0 1 0,1-4 0,0 3 0,-1-2 0,2 0 0,-3-1 0,3 0 0,-2 1 0,1-1 0,1 4 0,-3-2 0,2 2 0,-1 1 0,1 0 0,-1 2 0,2-3 0,-3 2 0,3 0 0,-2-2 0,2 3 0,0-2 0,0 0 0,-1-1 0,1 0 0,-2 0 0,2 0 0,0-5 0,0 3 0,0-3 0,0 5 0,0 1 0,0 0 0,0 2 0,0-3 0,0 4 0,0-2 0,0 0 0,0 1 0,0-3 0,0 4 0,0-4 0,0 2 0,2-4 0,0 1 0,1-1 0,0 2 0,0-2 0,0 2 0,0-2 0,0 2 0,3-6 0,-3 6 0,3-3 0,-4 7 0,0 1 0,0-3 0,-1 2 0,0-1 0,-1 34 0,0-16 0,0 26 0,0-27 0,0 0 0,1 8 0,-1-4 0,1 4 0,-1-8 0,0 0 0,0 3 0,0-2 0,0 3 0,2-2 0,-2-1 0,1 2 0,-1-3 0,0 2 0,0-1 0,1 1 0,0-2 0,0 4 0,-1-3 0,0 3 0,0-2 0,0-2 0,1 2 0,-1 0 0,2-1 0,-2 1 0,1 0 0,-1-3 0,3 6 0,-3-5 0,3 4 0,-3-4 0,2 1 0,-1 3 0,1-2 0,-1 3 0,0-2 0,-1 2 0,0-1 0,0 4 0,0-2 0,0 3 0,0 1 0,0-1 0,0 3 0,0-3 0,0 1 0,0-1 0,0-1 0,0 0 0,0-2 0,0 0 0,0-3 0,0 0 0,0 2 0,0-1 0,0 4 0,-1-4 0,0 4 0,-1-3 0,1 1 0,-2-2 0,2 0 0,-1-2 0,1 0 0,0-2 0,0 3 0,0-3 0,1 5 0,0-5 0,0 2 0,0 1 0,0-3 0,0 3 0,0-2 0,-1 0 0,0 1 0,0 0 0,1-1 0,0-2 0,-1 6 0,-1-4 0,1 1 0,0 2 0,1-6 0,-2 5 0,2-3 0,-1 3 0,1-2 0,0-1 0,0 2 0,0-1 0,0 1 0,1-1 0,-1 0 0,3 1 0,-3-1 0,2 2 0,-2-2 0,2 0 0,-1 2 0,-1-5 0,2 7 0,-1-4 0,0-1 0,-1 3 0,0-4 0,0 4 0,0 0 0,0-4 0,0 5 0,0-3 0,0-1 0,0 3 0,0-5 0,0 4 0,0 1 0,0-4 0,0 4 0,0-3 0,0 1 0,0 3 0,0-6 0,0 7 0,0-6 0,0 2 0,0 2 0,0-4 0,0 5 0,0-5 0,0 2 0,1 1 0,-1-3 0,1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9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51 212 24575,'-2'-20'0,"1"1"0,0 4 0,-3-2 0,1-2 0,-4 0 0,-1-5 0,3 6 0,-4-2 0,6 8 0,-2 2 0,4 4 0,0 0 0,10 3 0,0 1 0,11 1 0,2 1 0,18 0 0,-7 0 0,16 0 0,-16 0 0,1 0 0,-2 2 0,-7 0 0,3 1 0,-6 1 0,2 1 0,1 1 0,-3 1 0,1 0 0,-4-2 0,1 2 0,-3-3 0,2 0 0,-5 0 0,0-3 0,-2 2 0,-2-3 0,0 2 0,-2-2 0,-1 0 0,1 0 0,-2 0 0,1 0 0,-1 0 0,0 0 0,-1 0 0,1 0 0,0 0 0,1 1 0,-2-1 0,1 1 0,-1-1 0,1 0 0,-1 1 0,2 0 0,-1 0 0,0-1 0,-1 0 0,0 0 0,0 0 0,0 0 0,0 0 0,0 0 0,1 0 0,0 0 0,0 0 0,-1 0 0,0 0 0,1-1 0,-1-1 0,-1-3 0,-2 1 0,-2-3 0,0 2 0,0 0 0,0-1 0,-3 0 0,1 2 0,-5 1 0,2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0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865 134 24575,'-20'0'0,"-1"0"0,6 0 0,-1 0 0,-2 0 0,-13 0 0,7 0 0,-11 0 0,11 0 0,-7 0 0,3 0 0,-1 0 0,1 0 0,3 0 0,-4-2 0,3-1 0,4-1 0,-8-4 0,6 4 0,-1-1 0,-2 1 0,11 2 0,-9-1 0,6 2 0,0-2 0,-2 1 0,2-1 0,0 0 0,1-1 0,4 0 0,0-1 0,0 0 0,3 0 0,-3 0 0,6-1 0,-2 0 0,1 1 0,1-1 0,0 1 0,1 1 0,0-1 0,2 2 0,0-1 0,0 2 0,0-1 0,1 1 0,-1-1 0,1 2 0,-1-1 0,-2 1 0,2 0 0,-1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49"/>
    </inkml:context>
    <inkml:brush xml:id="br0">
      <inkml:brushProperty name="width" value="0.05" units="cm"/>
      <inkml:brushProperty name="height" value="0.05" units="cm"/>
      <inkml:brushProperty name="color" value="#0A93BE"/>
    </inkml:brush>
  </inkml:definitions>
  <inkml:trace contextRef="#ctx0" brushRef="#br0">1 422 24575,'0'-7'0,"0"-4"0,0 6 0,0-4 0,0 4 0,0-1 0,0 0 0,0-2 0,0 1 0,0-3 0,0 0 0,0 0 0,1 0 0,0 1 0,1 1 0,-1 0 0,-1 1 0,0 0 0,0 1 0,1 1 0,0-3 0,0 2 0,-1-2 0,0 1 0,0-1 0,0 0 0,0-1 0,0-1 0,0 0 0,0-2 0,0 0 0,0 0 0,0 0 0,0 1 0,0 0 0,0 2 0,0-1 0,1 3 0,-1 1 0,1 1 0,-1 0 0,0 1 0,1-1 0,0 2 0,0-1 0,-1 1 0,0 0 0,0 1 0,0-1 0,0 1 0,0 0 0,0 0 0,0-1 0,0 0 0,0 0 0,0-2 0,0 3 0,0-3 0,0 1 0,0 0 0,0 0 0,0 1 0,0-1 0,0 2 0,0 0 0,0 0 0,0 0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1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1 6 24575,'31'-3'0,"0"1"0,-7 2 0,5 0 0,-3 0 0,9 0 0,-5 0 0,4 0 0,1 0 0,-2 0 0,-1 0 0,-1 0 0,-2 0 0,3 0 0,0 0 0,-2 0 0,-6 0 0,1 0 0,-3 0 0,4 0 0,-2 0 0,-1 0 0,-2 0 0,-2 0 0,0 0 0,-5 0 0,2 0 0,-4 0 0,4 1 0,-3 0 0,2 2 0,-2-3 0,-1 3 0,0-3 0,-4 2 0,1 0 0,-3-1 0,-1 2 0,1-2 0,0 0 0,-2 2 0,3-2 0,-2 0 0,1 1 0,0-1 0,-3 0 0,4-1 0,-2 0 0,1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2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1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3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923 183 24575,'-16'-11'0,"0"2"0,6 3 0,-6-2 0,1 3 0,-8-4 0,4 4 0,-7-1 0,-1 1 0,1 1 0,-6 0 0,3 0 0,-3 2 0,0-2 0,0 2 0,0-2 0,0 2 0,3-2 0,-3 4 0,5-3 0,3 1 0,-1-2 0,5 1 0,-3-1 0,2-1 0,0 1 0,2-1 0,1 0 0,1 2 0,1-2 0,0 2 0,-1-1 0,1 1 0,0 0 0,0 1 0,-1-1 0,3 1 0,-7-1 0,7 0 0,-6 0 0,10 0 0,0 0 0,2 0 0,1 1 0,2 0 0,0 0 0,2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4"/>
    </inkml:context>
    <inkml:brush xml:id="br0">
      <inkml:brushProperty name="width" value="0.2" units="cm"/>
      <inkml:brushProperty name="height" value="0.2" units="cm"/>
      <inkml:brushProperty name="color" value="#17B7E1"/>
    </inkml:brush>
  </inkml:definitions>
  <inkml:trace contextRef="#ctx0" brushRef="#br0">0 0 24575,'6'32'0,"10"10"0,-2-22 0,13 11 0,-10-14 0,10 1 0,-3 1 0,2-6 0,-4-2 0,-7-5 0,2-2 0,-4-3 0,0 0 0,0-1 0,-4 0 0,1 0 0,-3 0 0,-2 0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5"/>
    </inkml:context>
    <inkml:brush xml:id="br0">
      <inkml:brushProperty name="width" value="0.2" units="cm"/>
      <inkml:brushProperty name="height" value="0.2" units="cm"/>
      <inkml:brushProperty name="color" value="#21B6D4"/>
    </inkml:brush>
  </inkml:definitions>
  <inkml:trace contextRef="#ctx0" brushRef="#br0">3 1514 24575,'0'-13'0,"0"-2"0,0 11 0,0-4 0,0 3 0,0-7 0,0 2 0,0-4 0,0 0 0,0 2 0,0-4 0,0 1 0,0-1 0,0-2 0,0 1 0,0-4 0,0 5 0,0-5 0,0 4 0,0-3 0,0 3 0,0-3 0,0 3 0,0-2 0,0 1 0,0-1 0,0 0 0,0 1 0,0-1 0,0 3 0,0-3 0,0 1 0,0 1 0,0-1 0,0 1 0,0 3 0,0-2 0,0 3 0,0 0 0,0 0 0,0 1 0,0 0 0,-1 0 0,0 0 0,0 0 0,1-2 0,0 2 0,0-2 0,0 2 0,0-6 0,0 5 0,0-3 0,0 4 0,0 4 0,0-2 0,0 0 0,0 1 0,0-3 0,0 4 0,0-2 0,0 1 0,0 1 0,0 1 0,0-1 0,0 3 0,0-2 0,0 1 0,0 1 0,0-2 0,0 2 0,0 0 0,0 0 0,0 0 0,0-3 0,0 3 0,0-3 0,0 3 0,0 0 0,0 0 0,0-1 0,0 1 0,0-1 0,0 0 0,0 3 0,0-6 0,0 5 0,0-3 0,0 2 0,0 0 0,0 0 0,0-1 0,0 1 0,0 0 0,0 0 0,0 0 0,0 0 0,0 0 0,0-1 0,0 0 0,0 0 0,0 1 0,0-2 0,0 2 0,0-3 0,0 2 0,0-2 0,0 3 0,0-3 0,0 3 0,0-3 0,0 2 0,0-2 0,0 3 0,0-3 0,0 2 0,0-1 0,0 0 0,0-2 0,0 3 0,0-2 0,0 1 0,0-5 0,0 2 0,0 0 0,0 2 0,0 1 0,0-1 0,0 0 0,0-1 0,0 1 0,0 0 0,0-1 0,0 1 0,0 0 0,0 1 0,0-1 0,0 2 0,0-1 0,0 1 0,0 0 0,0-1 0,0-3 0,0 0 0,0-2 0,0 2 0,0 2 0,0-4 0,0 3 0,0-1 0,0 3 0,0 1 0,0 1 0,0 0 0,0-1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6"/>
    </inkml:context>
    <inkml:brush xml:id="br0">
      <inkml:brushProperty name="width" value="0.2" units="cm"/>
      <inkml:brushProperty name="height" value="0.2" units="cm"/>
      <inkml:brushProperty name="color" value="#2EB5D4"/>
    </inkml:brush>
  </inkml:definitions>
  <inkml:trace contextRef="#ctx0" brushRef="#br0">1 1 24575,'0'16'0,"0"-3"0,0-8 0,0 0 0,0 4 0,0-4 0,0 7 0,0-5 0,0 6 0,0-2 0,0 1 0,0 2 0,0-3 0,0 3 0,0-2 0,0 0 0,0 0 0,0 0 0,0 0 0,0 0 0,0-2 0,0 2 0,0-5 0,0 3 0,0-4 0,1 1 0,-1 0 0,1-1 0,-1 1 0,0 0 0,0 1 0,0-1 0,0-1 0,0 2 0,0-2 0,0 2 0,1-2 0,0 5 0,0-4 0,-1 3 0,0-4 0,0 0 0,0-1 0,1 0 0,-1 0 0,1 0 0,-1 0 0,0 0 0,1 1 0,0 0 0,0-1 0,-1 3 0,1-2 0,-1 2 0,1-3 0,-1 3 0,0-1 0,0 0 0,0 0 0,0 0 0,0 2 0,0 2 0,0-1 0,0 3 0,0-2 0,0-1 0,0 2 0,0-2 0,0 0 0,0 2 0,0-3 0,0 1 0,0-1 0,0 2 0,0 0 0,0-1 0,0-1 0,0-1 0,2 0 0,-2 0 0,2 2 0,-1-1 0,1 1 0,-1-2 0,0 1 0,0-1 0,-1-1 0,2-1 0,-1 1 0,-1-2 0,1 1 0,-1 1 0,0-2 0,0 2 0,0-1 0,0 1 0,0 0 0,0-1 0,0 1 0,0-2 0,0 3 0,0-2 0,0 0 0,0 0 0,0 1 0,0 0 0,0 1 0,0 3 0,0-2 0,0 3 0,0-2 0,0-2 0,0 2 0,0-1 0,0 0 0,0 0 0,0 3 0,0-4 0,0 2 0,0 0 0,0-1 0,0 3 0,0-4 0,0 4 0,0-3 0,0 1 0,0-2 0,0 0 0,0 0 0,0 1 0,0-3 0,0 2 0,2-1 0,-2 1 0,1 1 0,-1 1 0,0-1 0,0 3 0,0-5 0,0 3 0,0-3 0,0 0 0,0 1 0,1-3 0,0 1 0,0 1 0,-1-2 0,1 3 0,-1-2 0,1 0 0,-1 1 0,0-2 0,2 1 0,-2-1 0,1 0 0,-1 1 0,0 0 0,0 0 0,0 0 0,0-1 0,0 2 0,0-2 0,0 0 0,0 2 0,0-2 0,0 2 0,0-1 0,0-2 0,0 3 0,0-2 0,1 0 0,-1 2 0,1-3 0,-1 1 0,0 1 0,0-1 0,0 1 0,0-1 0,0 0 0,0 2 0,0-2 0,0 3 0,0-5 0,0 3 0,0-1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7"/>
    </inkml:context>
    <inkml:brush xml:id="br0">
      <inkml:brushProperty name="width" value="0.2" units="cm"/>
      <inkml:brushProperty name="height" value="0.2" units="cm"/>
      <inkml:brushProperty name="color" value="#4FB0BB"/>
    </inkml:brush>
  </inkml:definitions>
  <inkml:trace contextRef="#ctx0" brushRef="#br0">199 58 24575,'10'14'0,"-2"14"0,-8-7 0,0 15 0,0-6 0,0 1 0,0 4 0,-3-2 0,-3 1 0,-4-4 0,-1-7 0,0-1 0,0-8 0,-3 3 0,0-5 0,0-2 0,-1-4 0,1-1 0,0-4 0,-4 1 0,4-7 0,-3-1 0,7-10 0,0-1 0,5-6 0,1-1 0,3 2 0,1-1 0,0 4 0,0 0 0,2 3 0,5 1 0,3 4 0,4 1 0,1 4 0,3-1 0,1 5 0,4-1 0,-1 3 0,4 0 0,-2 3 0,5 8 0,-3 1 0,-3 5 0,-4-5 0,-7 1 0,1-2 0,-7 2 0,2-2 0,-5-1 0,0-2 0,-2-1 0,-1 1 0,0-3 0,0 2 0,-4-2 0,-2 0 0,-5 0 0,-5-1 0,1-2 0,-5 0 0,3-2 0,-1-5 0,2-4 0,3-9 0,0-7 0,5-7 0,2-23 0,4 12 0,2-6 0,7 18 0,1 13 0,9-5 0,-2 9 0,3 3 0,2 5 0,-2 4 0,5 0 0,-7 7 0,6 6 0,-3 11 0,6 11 0,-5 3 0,2 3 0,-7-1 0,-5-7 0,0 2 0,-3 6 0,-2-9 0,1 8 0,-6-17 0,0 0 0,-5-2 0,0-3 0,-9-1 0,-2-1 0,-1-3 0,-4-2 0,2-4 0,-5-3 0,3-1 0,-3-7 0,3-6 0,2-10 0,4-5 0,3-6 0,3-2 0,5-3 0,2 2 0,2 4 0,2 8 0,16-15 0,-9 23 0,23-21 0,-19 30 0,15-10 0,-10 13 0,11-3 0,-5 5 0,2 0 0,0 2 0,0 2 0,0 3 0,-2 3 0,-6 2 0,3 2 0,-9 0 0,6 4 0,-7-3 0,-1 4 0,-3-3 0,-2 10 0,-3-6 0,0 7 0,-2-6 0,-4 2 0,0-6 0,-6 2 0,-4-6 0,-12 4 0,6-5 0,-10-2 0,11-6 0,-3-13 0,-2-5 0,4-12 0,-3-7 0,7-3 0,1-2 0,6 6 0,5 1 0,3 8 0,1-1 0,0 5 0,0 4 0,2 5 0,2 3 0,5 2 0,5 2 0,3 2 0,4 2 0,3 1 0,0 0 0,2 3 0,0 3 0,3 6 0,-8-1 0,7 4 0,-9-2 0,3 0 0,-5 0 0,-2-3 0,-4 3 0,-1-4 0,-3 4 0,-2-5 0,-1 6 0,-2 1 0,-1 3 0,-1 3 0,-4 0 0,-6-1 0,-5 0 0,-5-5 0,-2 0 0,0-8 0,-3 0 0,1-5 0,0 0 0,0-7 0,4-6 0,0-9 0,0-8 0,7 5 0,-1-6 0,9 7 0,-2-2 0,5 1 0,1 4 0,1 3 0,0 0 0,4 4 0,4-2 0,8 4 0,1-1 0,6 4 0,-1 4 0,4 1 0,0 2 0,0 0 0,-4 0 0,1 3 0,-4 3 0,10 11 0,-9-3 0,7 6 0,-15-5 0,1 0 0,-3 1 0,-2 1 0,-1-1 0,-3 0 0,-2 3 0,-1-3 0,-1 3 0,0-3 0,0 0 0,-2-3 0,-3-1 0,-2-5 0,-1 0 0,-4-2 0,1-2 0,-5-2 0,2-5 0,-4-6 0,-1-11 0,2-6 0,-4-6 0,10 7 0,-4-5 0,9 9 0,-4-7 0,6 5 0,1 1 0,3 4 0,0 1 0,0 1 0,1 1 0,5 1 0,2 1 0,4 4 0,-1 0 0,3 6 0,2-1 0,-1 3 0,3 1 0,-4 1 0,3 0 0,3 3 0,-4 0 0,7 10 0,-7 0 0,2 3 0,2 7 0,-7-4 0,3 4 0,-7-5 0,-1 1 0,-1 0 0,-2-1 0,0 3 0,-2-4 0,-1 3 0,0-3 0,-2 1 0,0-3 0,0-1 0,0-4 0,0 0 0,0-2 0,-1-1 0,-2-2 0,-1 0 0,-1-2 0,0 1 0,-1-3 0,-1 0 0,-3-1 0,-1 0 0,-1-6 0,1-1 0,1-10 0,3 4 0,2-12 0,3 11 0,0-11 0,2 8 0,0-4 0,0 2 0,3 0 0,1 5 0,3 1 0,1 5 0,-1 1 0,1 1 0,-3 3 0,3 0 0,-1 2 0,1 0 0,0 1 0,1 0 0,-1 0 0,-1 0 0,1 0 0,-3 2 0,1 1 0,0 4 0,-1-2 0,0 5 0,0-3 0,-1 4 0,-1-2 0,-2 3 0,1-2 0,-2 2 0,0 2 0,0-1 0,0 0 0,-2-1 0,-1-1 0,-1-1 0,-2-2 0,1-1 0,1-1 0,0-2 0,2 1 0,-2-2 0,2 2 0,-3 0 0,3-2 0,-1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8"/>
    </inkml:context>
    <inkml:brush xml:id="br0">
      <inkml:brushProperty name="width" value="0.2" units="cm"/>
      <inkml:brushProperty name="height" value="0.2" units="cm"/>
      <inkml:brushProperty name="color" value="#21B6D7"/>
    </inkml:brush>
  </inkml:definitions>
  <inkml:trace contextRef="#ctx0" brushRef="#br0">159 163 24575,'-17'0'0,"1"0"0,2 0 0,-2 0 0,1-2 0,0 0 0,1-7 0,4 0 0,-3-5 0,3 1 0,3 0 0,0 1 0,5 1 0,-1 0 0,3 0 0,0 1 0,0-2 0,3 5 0,3-3 0,1 4 0,7 0 0,1 3 0,2 1 0,3 2 0,-6 0 0,3 3 0,-6 4 0,2 3 0,0 3 0,-5-1 0,2 3 0,-5-1 0,-1 2 0,-1-1 0,1-1 0,-3-2 0,0 0 0,-1 0 0,0 0 0,-4 5 0,-1-3 0,-6 4 0,1-5 0,-3-1 0,2-3 0,-2 0 0,1-4 0,0 3 0,0-5 0,1 0 0,1-2 0,3-1 0,1 0 0,1 0 0,0-4 0,2-3 0,1-2 0,2-3 0,0 2 0,0 0 0,0 0 0,2 1 0,2 2 0,3 0 0,3 3 0,5-2 0,0 4 0,5-3 0,-1 5 0,4-2 0,1 2 0,2 0 0,0 0 0,-6 3 0,3 4 0,-5 2 0,1 3 0,-2-1 0,-4-2 0,-4 0 0,-2-2 0,-3 0 0,0-2 0,-3 0 0,0 1 0,-1-1 0,-1 1 0,-5-1 0,0-1 0,-5-2 0,4 0 0,1-2 0,1 0 0,1-6 0,3 1 0,7-6 0,6 1 0,10 0 0,7 2 0,4-1 0,5 6 0,0-1 0,-8 4 0,4 0 0,-10 0 0,3 0 0,-6 2 0,-4 1 0,-5 1 0,-4 3 0,-1-1 0,-3 0 0,0-1 0,-3 0 0,0 1 0,-2 0 0,-3-1 0,-7-1 0,1-1 0,-10-2 0,3 1 0,-3-2 0,-3 0 0,7-5 0,-4-4 0,5-5 0,2-2 0,3-2 0,4 3 0,0-4 0,3 5 0,2 2 0,1 0 0,0 5 0,0-2 0,2 4 0,6 0 0,3 0 0,7 2 0,3 0 0,3 2 0,8 0 0,-2 1 0,5 0 0,-3 5 0,-9 1 0,3 7 0,-11-3 0,3 4 0,-5-3 0,-4 0 0,-1 0 0,-4-3 0,-1 0 0,-2 0 0,-1 2 0,-10 3 0,-4 0 0,-10 1 0,-8-6 0,-4 1 0,-3-4 0,-2 0 0,13-3 0,-14-5 0,19-4 0,-11-5 0,14-5 0,8 1 0,0-3 0,8 4 0,1-5 0,1 3 0,2 0 0,2 0 0,6 5 0,2-2 0,11 7 0,1 2 0,6 3 0,2 1 0,4 1 0,19 0 0,-14 3 0,13 3 0,-20 5 0,0 2 0,-2 2 0,-7-2 0,-1 1 0,-7-4 0,0 3 0,-2-3 0,-4-1 0,-3-2 0,-3-2 0,0 0 0,-2 1 0,0-2 0,-7 3 0,-2-4 0,-10 1 0,2-2 0,-5-2 0,2-3 0,-2-5 0,6-2 0,-2-6 0,6-4 0,1-2 0,3-5 0,5 7 0,2-7 0,0 12 0,3-7 0,3 9 0,4 0 0,7 1 0,-2 7 0,6 0 0,-2 5 0,4 0 0,-1 3 0,2 4 0,-4 6 0,0 5 0,-1 2 0,-6-4 0,0 5 0,-4-6 0,-1 5 0,-1-3 0,-2-1 0,-2 0 0,-1-5 0,-1 2 0,-1-2 0,0-1 0,-1 2 0,-5-5 0,-2 4 0,-11-4 0,5-1 0,-11 0 0,8-5 0,-1 1 0,1-2 0,3-6 0,-1-2 0,2-6 0,4-1 0,2-2 0,5-8 0,-1 8 0,3-13 0,7 18 0,2-5 0,7 8 0,0 3 0,8 1 0,-8 3 0,14 0 0,-12 2 0,4 0 0,-4 6 0,-3 0 0,2 10 0,-1-4 0,0 6 0,-5-4 0,-1 3 0,-2-2 0,-2-3 0,-1-2 0,-1-2 0,-2-1 0,0-2 0,-1 0 0,-2 0 0,-3-1 0,-2 0 0,-4-1 0,0 0 0,-2-1 0,0-1 0,0-1 0,0-3 0,-1-2 0,4-4 0,0-2 0,4-1 0,2 0 0,1 0 0,2 0 0,4 1 0,7 0 0,4 3 0,6 1 0,3 2 0,2 1 0,1 2 0,4 0 0,-1 2 0,2 0 0,-3 0 0,0 2 0,-9 1 0,4 4 0,-8 1 0,5 5 0,-8-3 0,0 1 0,-5-3 0,-3 0 0,-1 0 0,-2-2 0,-1 3 0,-1-3 0,0 2 0,-2-2 0,-3 0 0,-1-2 0,-3 0 0,-1-2 0,-2-1 0,-2-1 0,-7-8 0,7-2 0,-3-12 0,8 3 0,1-9 0,5 3 0,1 1 0,2 1 0,0 4 0,2 0 0,2 2 0,3 4 0,3 5 0,3 2 0,3 3 0,3 1 0,2 1 0,0 1 0,0 3 0,-1 4 0,-3 2 0,0 4 0,-4-1 0,1 2 0,-3-3 0,-2 1 0,-2-1 0,-1 0 0,-2 4 0,-2-5 0,0 2 0,-2-4 0,0-3 0,-2 2 0,-2-2 0,-3-1 0,-5 0 0,3-2 0,-5-1 0,4-1 0,0-2 0,0-1 0,3-4 0,0 0 0,4-3 0,0 0 0,3-1 0,0 0 0,0 2 0,0-3 0,5 2 0,2 1 0,4 2 0,3 4 0,0 2 0,1 1 0,5 0 0,-8 1 0,8 6 0,-4 4 0,2 6 0,1 1 0,-3 2 0,-5-4 0,3 9 0,-8-12 0,4 11 0,-5-11 0,1 6 0,-2-7 0,-1 0 0,-1-5 0,-1-2 0,-1 0 0,-8-17 0,5 3 0,-6-12 0,7 5 0,1 2 0,1-2 0,0-1 0,0 3 0,1 0 0,4 2 0,3 2 0,3-1 0,3 6 0,1-1 0,-1 4 0,2 1 0,-3 1 0,1 0 0,-4 0 0,2 0 0,-4 1 0,1 3 0,2 6 0,-6-1 0,4 7 0,-4-5 0,0 3 0,-1-2 0,-1-2 0,0-1 0,-2-3 0,0-2 0,-10-13 0,4 1 0,-7-8 0,9 6 0,1 1 0,1-1 0,0 4 0,5-1 0,0 6 0,16 0 0,-6 1 0,6 0 0,-4 0 0,-3 3 0,1 2 0,1 5 0,-4 0 0,0 2 0,-4-1 0,-1 1 0,-3 0 0,0 0 0,-2 1 0,1-3 0,-2 0 0,0-3 0,0-1 0,0-2 0,-6-1 0,1-1 0,-4-5 0,3-3 0,1-5 0,3-3 0,-1 0 0,3-2 0,0 1 0,0 1 0,0 2 0,0 2 0,2 1 0,3 1 0,1 4 0,2-3 0,-1 5 0,1-2 0,0 4 0,0-1 0,2 1 0,-1 0 0,1 2 0,-1 3 0,0 4 0,-2 2 0,3 2 0,-4 1 0,1-1 0,-1 3 0,-3-4 0,2 4 0,-2-4 0,0 1 0,0-3 0,-2-4 0,2 1 0,-3-2 0,1 0 0,-1 1 0,0-1 0,1 0 0,1 0 0,1-1 0,0-1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69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140 200 24575,'18'-15'0,"0"2"0,-9 16 0,4 3 0,-6 3 0,3 4 0,-4 8 0,-2-1 0,-2 6 0,-2-7 0,-2 1 0,-4-2 0,-3 1 0,-5-1 0,-1-3 0,1-3 0,-1-4 0,4-3 0,-4-3 0,1 0 0,1-2 0,-5-8 0,6 1 0,-5-10 0,5 1 0,2-1 0,0-3 0,2 4 0,3 1 0,0-7 0,5 7 0,-2-10 0,6 9 0,4-2 0,7 1 0,2 5 0,3-3 0,-1 5 0,1-1 0,1 1 0,-3 4 0,0 2 0,-2 2 0,-1 2 0,-2 0 0,0 2 0,-2 3 0,-2 3 0,-2 5 0,0 0 0,-3 0 0,2 4 0,-4-3 0,0 4 0,-2-1 0,0-1 0,0 2 0,-4 0 0,0-2 0,-6 2 0,-2-4 0,-10 2 0,2-7 0,-5-2 0,2-5 0,1-2 0,1-6 0,2-5 0,3-9 0,3-8 0,1-2 0,7-7 0,1 0 0,4-1 0,0 1 0,5 12 0,5-2 0,5 10 0,4-3 0,0 7 0,3 2 0,1 7 0,7 2 0,-1 2 0,4 0 0,-12 0 0,5 2 0,2 10 0,-4-2 0,3 10 0,-10-8 0,-4 4 0,-2-4 0,-5 1 0,-1-3 0,-2 1 0,-1-3 0,0 2 0,-2-1 0,0 0 0,-5 1 0,-1-2 0,-7 1 0,1-4 0,-2 1 0,0-2 0,1-1 0,-2 1 0,5-2 0,1-1 0,38 1 0,-7 1 0,29 4 0,-20 2 0,-2 3 0,15 26 0,-18-9 0,9 20 0,-26-21 0,0 1 0,-4-5 0,1 3 0,-4-5 0,0-2 0,-2-7 0,0-2 0,0-4 0,-11-2 0,3-12 0,-7 0 0,10-11 0,4 3 0,1 0 0,0-1 0,0 3 0,5 0 0,3 3 0,10-1 0,4 6 0,8-1 0,0 6 0,4 0 0,2 2 0,-10 2 0,7 7 0,-11 1 0,3 6 0,-3-3 0,-5 2 0,-2 0 0,-5-1 0,-2 0 0,-3-3 0,-1 2 0,0-2 0,-2 0 0,0 2 0,-2-6 0,0 3 0,0-4 0,0 1 0,6-32 0,0 15 0,5-24 0,-3 26 0,-1 1 0,0 0 0,3 3 0,-1 2 0,-1 2 0,2 2 0,-3 0 0,2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0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0 1413 24575,'30'1'0,"0"1"0,-20-2 0,13 0 0,-13 0 0,10 0 0,-8 0 0,-3 0 0,2 0 0,-3 8 0,-3-3 0,1 11 0,-4-8 0,2 6 0,-4-3 0,2 3 0,-2 0 0,0-3 0,0 2 0,-2-2 0,-3 0 0,-1-4 0,-7 2 0,2-5 0,-5 0 0,1-3 0,-3-1 0,2 0 0,-2-5 0,2-2 0,3-7 0,2 2 0,5-3 0,1 2 0,2-2 0,2-1 0,1 1 0,0 0 0,0-1 0,3 1 0,4-1 0,5 2 0,2-2 0,5 3 0,0-2 0,1 3 0,7-2 0,-7 7 0,14-4 0,-11 8 0,5-2 0,-2 3 0,-7 0 0,2 2 0,-4-2 0,-1 2 0,-3 0 0,0 0 0,-3 0 0,-1 2 0,0 2 0,-3 3 0,0 1 0,-3 5 0,-1-7 0,-1 5 0,-17-15 0,8-2 0,-11-8 0,13-2 0,2-11 0,2 7 0,0-13 0,2 12 0,0-6 0,0 6 0,4 0 0,0 3 0,4 3 0,-1-1 0,1 3 0,-1 1 0,0 1 0,0 0 0,0 3 0,0-2 0,-1 3 0,1-2 0,-1 3 0,-1-1 0,3 0 0,-3 0 0,4 1 0,-3 0 0,1 2 0,0-2 0,1 0 0,-2 0 0,3-2 0,-3 0 0,1 2 0,2-3 0,-5 4 0,3-3 0,1 1 0,-4 2 0,6-4 0,-4 4 0,0-1 0,3 0 0,-3 2 0,2-2 0,-1 1 0,-3-3 0,0-2 0,-4 1 0,0 0 0,0 0 0,0 0 0,-3-1 0,5 43 0,-4-10 0,4 38 0,-2-30 0,0 5 0,0-12 0,0 15 0,0-12 0,-2 1 0,0-11 0,-2-6 0,0 4 0,1-4 0,-1 1 0,1-1 0,-1 0 0,2-3 0,-1 1 0,3 0 0,-2-1 0,2 3 0,6-1 0,-2-1 0,5-2 0,0-3 0,-1 0 0,3-1 0,-1-1 0,3 0 0,0-2 0,5 0 0,-2 0 0,4 0 0,-2 0 0,6-4 0,-3-1 0,3-4 0,-4-1 0,1 2 0,0-4 0,0-2 0,1-1 0,-1 0 0,-1-2 0,-2 2 0,0-4 0,-2 2 0,1-3 0,-2 4 0,1-1 0,-3-1 0,3 1 0,-3-2 0,9-7 0,-8 7 0,6-7 0,-8 10 0,1-1 0,-1 3 0,-2 0 0,-1 3 0,-3 3 0,1-3 0,-1 5 0,-2-3 0,3-2 0,-3 4 0,2-6 0,-3 6 0,2-2 0,0 0 0,0 2 0,-1-2 0,1 1 0,0 1 0,2 0 0,-1 1 0,1 0 0,0 0 0,1-1 0,-2 2 0,4-4 0,-4 5 0,3-3 0,-3 2 0,1-4 0,2 0 0,0-2 0,3-1 0,0-1 0,2-2 0,-1-1 0,1-1 0,1-2 0,-2 0 0,1-1 0,-1 0 0,-1 1 0,1-2 0,-1 2 0,1 1 0,-1 1 0,-2 3 0,-1 3 0,0 0 0,-3 4 0,2-4 0,-3 5 0,1-3 0,1 0 0,-3 2 0,2-3 0,-1-1 0,-2 4 0,2-5 0,0 3 0,-2 2 0,3-2 0,-1 1 0,-1 1 0,2-4 0,-2 3 0,0 0 0,-1-2 0,0 4 0,-1-8 0,1 7 0,-3-2 0,3-3 0,-3 3 0,3-3 0,-3 4 0,3 0 0,0-3 0,-1 4 0,3-3 0,-2 2 0,0 2 0,3-4 0,-3 2 0,1 0 0,0-1 0,2 2 0,1 0 0,2 3 0,-1 2 0,1 7 0,-2 6 0,1 6 0,-3 4 0,1 0 0,-2-1 0,0 7 0,0-2 0,1 4 0,-1-2 0,1 6 0,-2-5 0,-1 8 0,-2-5 0,0-6 0,0 6 0,0-5 0,0 4 0,0 3 0,-2 4 0,-2-10 0,-2 8 0,-2-10 0,1 2 0,0 0 0,1-3 0,0-3 0,1-3 0,-1 0 0,2-3 0,-1-2 0,1 2 0,-1-4 0,1 2 0,1-3 0,-1 1 0,0-1 0,2 1 0,-1-2 0,2-1 0,-3 1 0,1-1 0,17-29 0,-3 5 0,18-31 0,-9 13 0,19-23 0,-14 14 0,8-6 0,-11 12 0,-7 11 0,4-11 0,-7 6 0,2-2 0,-4 5 0,1-1 0,-3 5 0,1 2 0,-3-1 0,1 10 0,-2-5 0,0 7 0,0 0 0,-1 1 0,2 1 0,-2 1 0,3-5 0,-4 4 0,4-4 0,-1 1 0,1 1 0,-1-4 0,1 4 0,-3-2 0,2 4 0,-2-1 0,2 3 0,-2-1 0,3 0 0,-1 3 0,1-3 0,1 3 0,-1-1 0,0 1 0,3 0 0,-3 3 0,5 1 0,-4 4 0,2 7 0,-3 4 0,-1 9 0,-1 2 0,-1 4 0,1 2 0,-3 5 0,0 5 0,-2 4 0,0 0 0,0 3 0,-4-3 0,1-9 0,-7 3 0,3-14 0,-2 2 0,2-4 0,0-4 0,3-4 0,-4 0 0,4-6 0,-3 4 0,4-5 0,-2 1 0,1-1 0,0 0 0,0 0 0,1 1 0,17-3 0,-6-2 0,15-4 0,-12-4 0,3-2 0,7-6 0,-6 3 0,5-4 0,-7 3 0,-1 3 0,-1-4 0,0 1 0,-2 1 0,0-2 0,2 2 0,-4-2 0,2 2 0,-2-1 0,0 3 0,-1-3 0,0 3 0,0-3 0,-1 3 0,2-3 0,0 1 0,0 0 0,0-1 0,0-1 0,0 0 0,0-1 0,0-1 0,-1 0 0,1-1 0,-3 0 0,1 0 0,-1-1 0,0 0 0,0-3 0,-2 2 0,2-4 0,-4 4 0,4-14 0,-4 10 0,4-10 0,-4 9 0,4 3 0,-4-3 0,4 5 0,-2-1 0,0 1 0,1 3 0,-1 0 0,2 3 0,-1-1 0,1 2 0,-1 1 0,2 0 0,-1 2 0,6-1 0,-2 4 0,4 2 0,-3 1 0,0 0 0,3 0 0,-6 0 0,6 0 0,-3 1 0,1 3 0,0 1 0,-4 1 0,1 0 0,-1 4 0,-1-3 0,0 2 0,-1-1 0,-1 0 0,0 1 0,-1 2 0,-2-3 0,0 4 0,0-5 0,0 4 0,-2-2 0,0 1 0,-1 1 0,-2-1 0,1 1 0,-2-1 0,3-1 0,0-1 0,0 0 0,-2 0 0,0 1 0,-1 1 0,0-2 0,1-2 0,-1 3 0,2-4 0,-3 7 0,3-4 0,-2 1 0,1-1 0,-1 1 0,-1 1 0,0 1 0,0-1 0,2-1 0,-2 1 0,4-3 0,-4 3 0,3-1 0,-3 1 0,4 1 0,-4-1 0,1 3 0,0-2 0,0 2 0,0-3 0,1 1 0,0-2 0,1-1 0,-1 1 0,2-2 0,-5 4 0,6-4 0,-5 0 0,5 2 0,19-5 0,-8-1 0,15-5 0,-14-1 0,-3 0 0,4-2 0,-4 1 0,2-2 0,-2 2 0,0-1 0,1-1 0,-2 1 0,1 0 0,-1-4 0,0 5 0,1-5 0,-2 3 0,1-3 0,-10 32 0,5-19 0,-9 22 0,7-23 0,-1-2 0,-7 11 0,5-7 0,-1 7 0,9-8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0"/>
    </inkml:context>
    <inkml:brush xml:id="br0">
      <inkml:brushProperty name="width" value="0.025" units="cm"/>
      <inkml:brushProperty name="height" value="0.025" units="cm"/>
      <inkml:brushProperty name="color" value="#22B5E2"/>
    </inkml:brush>
  </inkml:definitions>
  <inkml:trace contextRef="#ctx0" brushRef="#br0">30 590 24575,'0'-4'0,"0"0"0,0 0 0,0 1 0,0 0 0,0-1 0,0 2 0,0-2 0,0 0 0,0 2 0,0-3 0,0 0 0,0-1 0,0 1 0,0 0 0,0 3 0,0-2 0,0 2 0,0 0 0,0-1 0,0 1 0,0 0 0,0 0 0,0-1 0,0 1 0,0 0 0,0-2 0,0 2 0,0-2 0,0 2 0,0 0 0,0-1 0,0 1 0,1 0 0,-1 0 0,1-1 0,-1 1 0,0 0 0,0-1 0,0 1 0,0 0 0,0-1 0,0 1 0,1 0 0,-1-2 0,1 2 0,-1-3 0,0 2 0,0-1 0,0 1 0,0-2 0,0 1 0,0 0 0,0 0 0,0 1 0,0-2 0,0 3 0,0-2 0,0 2 0,1 1 0,0 1 0,-1 1 0,0 2 0,0 0 0,0 0 0,0 0 0,0 1 0,0 1 0,0 0 0,0 2 0,0-2 0,0 2 0,-1-1 0,1-1 0,-1 2 0,0-3 0,0 0 0,0 0 0,0 0 0,1 0 0,-1-1 0,1 0 0,0 1 0,0 0 0,0 0 0,0 3 0,0-4 0,0 4 0,0-4 0,0 1 0,0-1 0,0 0 0,0 0 0,0-1 0,0 0 0,0 0 0,0 1 0,0-1 0,0 0 0,-1 0 0,1 0 0,-1 0 0,0 0 0,0-1 0,0-2 0,0-1 0,1-3 0,-1 0 0,0-5 0,0 2 0,0-9 0,1 6 0,-3-7 0,2 6 0,0 2 0,1 0 0,-1 2 0,1 1 0,-2 0 0,2 3 0,0 1 0,0 1 0,0-1 0,0 3 0,0 2 0,0 1 0,0 1 0,0-2 0,0 0 0,0 1 0,0-1 0,0-2 0,0-3 0,0-1 0,0-4 0,0-2 0,0 2 0,2-4 0,-2 4 0,2 0 0,-1 1 0,0-1 0,0 3 0,-1-2 0,1 3 0,-1 0 0,0 1 0,0-2 0,0 1 0,0 0 0,0 0 0,0 0 0,0-1 0,2-2 0,-2 2 0,1 0 0,-1 0 0,0 1 0,0 0 0,0 1 0,0 0 0,0 1 0,0 0 0,0-1 0,0 1 0,0 0 0,0 0 0,0-1 0,0 1 0,0 0 0,0-1 0,0 1 0,1-1 0,0 0 0,0-2 0,-1 3 0,0-2 0,0 1 0,0 0 0,0-1 0,0 2 0,0 0 0,0 0 0,0-2 0,0 0 0,0 0 0,0 0 0,0 0 0,0-1 0,0 0 0,0 1 0,0 0 0,0 2 0,0 0 0,0-1 0,0 0 0,0 0 0,0 0 0,0-1 0,0 0 0,0-1 0,0 0 0,0-1 0,0 0 0,0-3 0,0 4 0,0-2 0,0 1 0,0 3 0,0-2 0,0 2 0,0 0 0,0 1 0,0-1 0,0 1 0,0 0 0,0 0 0,0 0 0,0-1 0,0 1 0,0 0 0,0 0 0,0-1 0,0 0 0,0 0 0,0 0 0,0 0 0,0 0 0,0 1 0,0 0 0,0-1 0,0 1 0,0 0 0,0-2 0,0 2 0,0-2 0,0 2 0,0-1 0,0 3 0,0 2 0,0 1 0,0 1 0,0-2 0,0 0 0,0 1 0,0-1 0,0 0 0,0 2 0,1-2 0,-1 3 0,1-1 0,-1 0 0,0 0 0,0-1 0,0 0 0,0 1 0,0-2 0,0 2 0,0-2 0,0 2 0,0-2 0,0 2 0,0-2 0,0 0 0,0 2 0,0-2 0,0 2 0,0-2 0,0 0 0,0 1 0,0-1 0,0 0 0,0 1 0,0-1 0,0 0 0,0 0 0,0 1 0,0-1 0,0 0 0,0 0 0,0 1 0,0-1 0,0 0 0,0 1 0,0-1 0,0 0 0,0 0 0,0 1 0,0-1 0,0 0 0,0 0 0,0 1 0,0-1 0,0 0 0,0 1 0,0 0 0,0 1 0,0-1 0,0 1 0,0-2 0,0 1 0,0 0 0,0 1 0,0-2 0,0 0 0,0 0 0,0 1 0,0-1 0,0 0 0,0 0 0,0 2 0,0-1 0,0 1 0,0-1 0,0 0 0,0 1 0,0-2 0,-1 4 0,1-3 0,-1 1 0,1 0 0,0-1 0,0 1 0,0-1 0,0 2 0,0-3 0,0 3 0,-1-3 0,0 3 0,0-2 0,1 1 0,0-1 0,0 1 0,0-2 0,0 0 0,0 0 0,0 1 0,0-1 0,0 1 0,0 1 0,0 0 0,0-1 0,0-1 0,0 2 0,0-2 0,0 2 0,0-2 0,-1 0 0,1 1 0,-1-1 0,1 1 0,0 0 0,0 1 0,0-2 0,-1 0 0,1 0 0,-1 1 0,1 0 0,0 0 0,0 0 0,0 0 0,-1 0 0,0 0 0,0 0 0,1 1 0,0-2 0,0 2 0,0-2 0,-1 0 0,1 2 0,-1-2 0,1 1 0,0 0 0,0-1 0,0 1 0,0 1 0,0 0 0,0 1 0,0-1 0,0-1 0,0 2 0,0-2 0,0 1 0,0-1 0,0 0 0,0 0 0,0-1 0,0 0 0,0 1 0,0-1 0,0 0 0,0 0 0,0 1 0,0-1 0,0 0 0,0 1 0,0 0 0,0 0 0,0-1 0,0 1 0,0-1 0,0 0 0,0 0 0,0 0 0,0 0 0,0 0 0,0 1 0,0-1 0,0 0 0,0 0 0,0 0 0,0 1 0,0-1 0,0 0 0,0 0 0,0 1 0,0-1 0,0 1 0,0 0 0,0 0 0,0 0 0,0-1 0,0 0 0,0 1 0,0-1 0,0 0 0,0 0 0,0 1 0,0-1 0,0 0 0,0 0 0,0 0 0,0 0 0,0-2 0,0-2 0,0-4 0,0 0 0,0-1 0,0 2 0,0 0 0,0 0 0,0 0 0,0 0 0,0 1 0,0 0 0,0 2 0,0 0 0,0 0 0,0-1 0,0 1 0,0 0 0,0-1 0,0 1 0,0 0 0,0-2 0,0 2 0,0-2 0,0 1 0,0 0 0,0-2 0,0 3 0,0-3 0,0 1 0,0-1 0,0 0 0,0 0 0,0 0 0,1 0 0,-1 0 0,1 0 0,0-1 0,0 1 0,0 2 0,-1-2 0,0 2 0,1 0 0,-1-1 0,1 0 0,-1-1 0,0 0 0,0 1 0,1-3 0,-1 3 0,1-4 0,-1 3 0,0 0 0,0 0 0,0 0 0,0 0 0,0 0 0,1 1 0,0-1 0,0 1 0,-1 0 0,0 0 0,0 0 0,0-1 0,0 0 0,0-2 0,0 2 0,0-2 0,0 1 0,1 0 0,-1 0 0,1-1 0,-1 2 0,0-2 0,0 1 0,0 1 0,0 0 0,0 0 0,0 2 0,0-2 0,0-1 0,0 1 0,0 0 0,0 0 0,0 0 0,0 1 0,0 0 0,0 1 0,1-1 0,-1 2 0,1 0 0,-1-2 0,0 2 0,0-2 0,0 1 0,0 0 0,0-2 0,0 3 0,0-2 0,0 2 0,0 0 0,0-1 0,0 1 0,0 0 0,0 0 0,0-1 0,0 0 0,0 0 0,0 0 0,0 0 0,0 1 0,0 0 0,0 0 0,0-1 0,0 1 0,0 0 0,0-2 0,0 2 0,0-2 0,0 1 0,0 0 0,0-1 0,0 2 0,0 0 0,0-2 0,0 2 0,0-2 0,0 1 0,0 0 0,0-2 0,0 1 0,0 1 0,0-2 0,0 1 0,0 0 0,0-1 0,0 3 0,0-2 0,0 2 0,0 0 0,0-1 0,0 1 0,-1 0 0,1-1 0,-1 1 0,1 0 0,-1 1 0,0 0 0,0 2 0,0 0 0,1 1 0,0 0 0,0 0 0,0 1 0,0-1 0,-1 0 0,1 0 0,-1 0 0,1 0 0,-1-1 0,1 1 0,-2 0 0,2 0 0,0 0 0,-1 0 0,-1 0 0,2 0 0,-2 0 0,2-1 0,-2 1 0,1-1 0,-1 1 0,1-2 0,0 2 0,0-1 0,1 1 0,0 0 0,0 1 0,0-1 0,0 0 0,0 0 0,0 1 0,0-1 0,0 0 0,0 0 0,0 0 0,0 1 0,0-1 0,0 0 0,0 0 0,0 1 0,0-1 0,0 0 0,0 0 0,0 1 0,0-1 0,0 0 0,0 0 0,0 0 0,-1 1 0,1-1 0,-1 0 0,1 0 0,0 0 0,0 0 0,0 1 0,0-1 0,0 0 0,0 0 0,0 1 0,0-1 0,0 0 0,0 0 0,0 1 0,0-1 0,0 0 0,-1-1 0,1 1 0,-1 0 0,1 0 0,0 0 0,0 0 0,0 1 0,0-1 0,0 0 0,0 0 0,0 1 0,0-1 0,0 0 0,0 0 0,0 1 0,0-1 0,0 0 0,0 1 0,0-1 0,0 0 0,0 0 0,0 1 0,0-1 0,0 0 0,0 0 0,0 0 0,0 0 0,0 0 0,0 0 0,0 1 0,0-1 0,0 0 0,0 0 0,0 0 0,0 0 0,0 0 0,0 1 0,0-1 0,0 0 0,0 0 0,0 1 0,0-1 0,0 0 0,0 0 0,0 0 0,0 1 0,0-1 0,0 0 0,0 0 0,0 1 0,0-1 0,0 0 0,0 0 0,0 0 0,0 1 0,0-1 0,0 0 0,0 0 0,0 0 0,0 1 0,0-1 0,0 0 0,0 0 0,0 1 0,0-1 0,1 0 0,-1 0 0,1 1 0,-1-1 0,0 0 0,0 0 0,0 1 0,0-1 0,0 0 0,1-1 0,-1 1 0,1 0 0,-1 0 0,0 0 0,0 0 0,0 1 0,0-1 0,1 0 0,0 0 0,0 0 0,-1 1 0,0-1 0,0 0 0,0 0 0,0 1 0,0-1 0,0 0 0,0 0 0,0 0 0,0 1 0,0-1 0,0 0 0,0 0 0,0 0 0,0 1 0,0-1 0,0 0 0,0 0 0,0 0 0,0 1 0,0-1 0,0 0 0,0 0 0,0 1 0,0-1 0,0 0 0,0 0 0,0 1 0,0-1 0,0 0 0,0 1 0,0-1 0,0 0 0,0 0 0,0 1 0,0-1 0,0 0 0,0 0 0,0 1 0,0-1 0,0 0 0,0 1 0,0-1 0,0 1 0,0 0 0,0 0 0,0 0 0,0-1 0,0 0 0,0 0 0,0 1 0,0-1 0,0 0 0,0 1 0,0-1 0,0 0 0,0 0 0,0 1 0,0-1 0,0 0 0,0 0 0,0 1 0,0-1 0,0 0 0,0 1 0,0-1 0,0 0 0,0 0 0,0 1 0,0-1 0,0 0 0,0 0 0,0 0 0,0 0 0,0 0 0,0 1 0,0-1 0,0 0 0,0 0 0,0 0 0,0 0 0,0 1 0,0-1 0,0 0 0,0 0 0,0 1 0,0-1 0,0 0 0,0 0 0,0 0 0,0 1 0,0-1 0,0 0 0,0 0 0,0 0 0,1 1 0,-1-1 0,1 0 0,-1 2 0,0-2 0,0 2 0,0-2 0,0 0 0,0 1 0,1-2 0,-1 1 0,1-1 0,-1 1 0,0 1 0,0-1 0,0 0 0,1 0 0,-1 0 0,1 0 0,0-1 0,0 1 0,0 0 0,-1 0 0,0 0 0,0 0 0,0 0 0,0 2 0,1-2 0,-1 1 0,1-2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1"/>
    </inkml:context>
    <inkml:brush xml:id="br0">
      <inkml:brushProperty name="width" value="0.35" units="cm"/>
      <inkml:brushProperty name="height" value="0.35" units="cm"/>
      <inkml:brushProperty name="color" value="#32B4C8"/>
    </inkml:brush>
  </inkml:definitions>
  <inkml:trace contextRef="#ctx0" brushRef="#br0">0 428 24575,'23'-11'0,"-4"3"0,-10 4 0,-4-1 0,6 2 0,-3-2 0,2 2 0,1-1 0,-4 0 0,5-2 0,0 1 0,3-3 0,0 2 0,1-1 0,-1-1 0,-2 2 0,0 1 0,-3 1 0,1 1 0,-2-2 0,-1 1 0,3-2 0,-3 1 0,5-2 0,-5 0 0,5 0 0,-2-1 0,4 1 0,-2-1 0,2 2 0,1-1 0,-1 1 0,0 0 0,1-1 0,-3 3 0,2-2 0,-2 3 0,2 0 0,0 0 0,1 1 0,-1 0 0,0-2 0,1 4 0,-1-2 0,-2 1 0,0 0 0,-3 0 0,1-1 0,-1 2 0,1-2 0,-2 1 0,1 0 0,-1-2 0,-1 3 0,2-3 0,-1 2 0,2-2 0,6-1 0,-3 0 0,4-1 0,-3 1 0,-4 1 0,2-1 0,-1 0 0,-1 2 0,2-1 0,-4 1 0,1-2 0,-1 1 0,-1 0 0,2-1 0,-3 1 0,4-2 0,-2 0 0,-1 2 0,0-3 0,0 1 0,-2 1 0,6-4 0,-7 5 0,4-2 0,-1-1 0,-1 2 0,2-3 0,-2 3 0,2-2 0,-1 3 0,0-3 0,0 2 0,1-3 0,-4 3 0,5-2 0,-4 2 0,2 0 0,3-2 0,-4 4 0,2-2 0,1 3 0,-3-2 0,5 3 0,-4-1 0,2 1 0,0 0 0,-2 0 0,5 0 0,-5 1 0,3 1 0,0 3 0,-3-2 0,3 2 0,-3-1 0,-2 0 0,3 2 0,-1-2 0,0 0 0,1 1 0,-2-3 0,2 3 0,-1-1 0,0 1 0,0 1 0,-2-1 0,2 1 0,-1 0 0,-1 0 0,3 0 0,-3-2 0,3 4 0,-3-3 0,2 1 0,-1 1 0,0-2 0,-1 3 0,1-2 0,-2 0 0,3 1 0,-2-1 0,0 2 0,-2-1 0,0 1 0,-1 1 0,-1 1 0,-1-1 0,-1 2 0,0-3 0,0 6 0,0-5 0,0 5 0,0-4 0,0 1 0,-2-1 0,-1 1 0,-1 2 0,-3-2 0,3 1 0,-3-1 0,2-2 0,-2 1 0,0-2 0,-2 3 0,0 0 0,-8 4 0,5-5 0,-6 4 0,4-4 0,-3 3 0,1-3 0,-2 0 0,2-4 0,-7 0 0,4-4 0,-7 0 0,-2-2 0,-2 0 0,5-1 0,-4-6 0,7 0 0,1-3 0,-3-2 0,12 3 0,2-2 0,6 1 0,4 3 0,0-3 0,0 2 0,3-3 0,3 0 0,3 2 0,5-3 0,-3 6 0,3-3 0,-4 7 0,1-3 0,-1 5 0,-1-2 0,1 2 0,-1 0 0,3 0 0,0 5 0,1 2 0,-1 6 0,0-1 0,0 5 0,-3-6 0,4 9 0,-5-8 0,1 8 0,-4-7 0,-1 2 0,-2 1 0,0 1 0,-2 2 0,0 4 0,0 4 0,0 1 0,-4 1 0,-1-2 0,-4 3 0,-2-3 0,1 6 0,-3-6 0,1 6 0,-2-5 0,0 4 0,-3 0 0,2 5 0,-2-2 0,2 1 0,1-2 0,-1 2 0,-4 20 0,2-7 0,-1 14 0,2-14 0,5-1 0,-5 1 0,5-1 0,0 5 0,0-4 0,3 7 0,-4 2 0,0 4 0,0 4 0,0 5 0,-3-8 0,4-8 0,-3-4 0,4-13 0,0 3 0,2-4 0,2-9 0,1-2 0,1-5 0,2-5 0,-2 4 0,2-8 0,0 0 0,-1-4 0,-7-7 0,0-5 0,-1 2 0,5-6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2"/>
    </inkml:context>
    <inkml:brush xml:id="br0">
      <inkml:brushProperty name="width" value="0.025" units="cm"/>
      <inkml:brushProperty name="height" value="0.025" units="cm"/>
      <inkml:brushProperty name="color" value="#32B4C8"/>
    </inkml:brush>
  </inkml:definitions>
  <inkml:trace contextRef="#ctx0" brushRef="#br0">15 227 24575,'0'-5'0,"0"-1"0,0 4 0,1-1 0,-1 0 0,2 2 0,0-2 0,0 1 0,0 1 0,0-2 0,1 1 0,-1 1 0,0-1 0,1 1 0,-1-3 0,0 1 0,1 0 0,-1 1 0,0-2 0,1 1 0,0-1 0,0 0 0,2 0 0,-3-1 0,2 1 0,-2 0 0,2-1 0,-1 3 0,0-3 0,0 3 0,-1-2 0,1 2 0,2-2 0,-1 2 0,0-2 0,-1 2 0,-1 0 0,-1-1 0,1 1 0,-1 0 0,2-1 0,-1 1 0,0 0 0,1-2 0,-2 2 0,1-2 0,-1 2 0,2-1 0,-2 1 0,1 0 0,-2 0 0,1-1 0,-1 1 0,0 0 0,0 0 0,0 0 0,0-1 0,1 1 0,-1 0 0,1 0 0,-1-1 0,0 1 0,0 0 0,0-1 0,0 1 0,0 0 0,1 0 0,0-2 0,0 1 0,-1 0 0,0 1 0,0-1 0,1 1 0,-1 0 0,0 1 0,-1 1 0,-3 3 0,0 0 0,-1 4 0,-2 0 0,1 1 0,-5 5 0,3-3 0,-2 0 0,4-1 0,2-4 0,-1 0 0,2-1 0,0-2 0,1 1 0,2-1 0,-2 0 0,2 0 0,-2 1 0,2-1 0,0 0 0,1-1 0,1-1 0,0-1 0,1-3 0,0 0 0,2 0 0,-1 0 0,1 1 0,-2-1 0,1 2 0,-2-1 0,1 2 0,-1-1 0,0 2 0,-1 0 0,0 2 0,-1 2 0,-2 2 0,-1 1 0,-2 0 0,0 1 0,0 1 0,-1-2 0,1 1 0,3-5 0,0 0 0,1-1 0,0-2 0,2-2 0,1-2 0,0-1 0,2-2 0,-2 4 0,2-3 0,-2 2 0,1 3 0,-1-2 0,0 1 0,-1 2 0,0 0 0,-1 2 0,-1 2 0,1-1 0,-1 2 0,0 0 0,0-1 0,-1 1 0,0-1 0,2 1 0,-3 0 0,2-2 0,0 2 0,0-2 0,0 0 0,0 0 0,0-1 0,1 0 0,1-1 0,1 0 0,0-2 0,0 1 0,-1-2 0,2 1 0,-1-1 0,1-1 0,-1 2 0,-1-1 0,1 1 0,0-1 0,0 0 0,0 2 0,0-2 0,1 2 0,-1-2 0,0 0 0,1 1 0,-2-1 0,1 2 0,-2-2 0,2 1 0,-2-1 0,1-1 0,-1 1 0,1 0 0,-1-2 0,1 2 0,0-2 0,0 2 0,1 0 0,-2-1 0,1 1 0,0 0 0,-1-1 0,1 1 0,-2 1 0,-1 2 0,-3 2 0,-2 3 0,-2-1 0,-1 3 0,1-2 0,-2 2 0,5-3 0,-1 0 0,2 0 0,0-1 0,0 1 0,0-2 0,1 1 0,0-1 0,1 1 0,0-2 0,0 0 0,0 1 0,1-1 0,0 0 0,-1 1 0,1-1 0,0 0 0,-1-1 0,2 1 0,1-1 0,1 0 0,1-1 0,1 0 0,0 0 0,-1 0 0,2 0 0,-2 0 0,0 0 0,0 0 0,1 0 0,-1-1 0,0 0 0,0-1 0,1 2 0,-1-2 0,0 1 0,0-2 0,1 1 0,-1 1 0,0-1 0,1 0 0,-1 0 0,0 0 0,0 1 0,1-1 0,-1 0 0,0 0 0,0 0 0,1-1 0,-1 1 0,0 0 0,0 0 0,1-2 0,-1 0 0,1-1 0,-1 0 0,1 0 0,1-2 0,0-1 0,0-1 0,2-2 0,-1 0 0,-1-1 0,2 2 0,-3 0 0,2 3 0,-2 0 0,0 2 0,0 2 0,-1-2 0,1 2 0,-1-2 0,0 3 0,1-2 0,-1 1 0,0 0 0,1 0 0,-2 0 0,0 1 0,0 0 0,-1-1 0,1 0 0,0 0 0,0 0 0,0 0 0,0 1 0,-1 0 0,1 0 0,-1 0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3"/>
    </inkml:context>
    <inkml:brush xml:id="br0">
      <inkml:brushProperty name="width" value="0.1" units="cm"/>
      <inkml:brushProperty name="height" value="0.1" units="cm"/>
      <inkml:brushProperty name="color" value="#4EA2C3"/>
    </inkml:brush>
  </inkml:definitions>
  <inkml:trace contextRef="#ctx0" brushRef="#br0">364 193 24575,'-8'0'0,"0"0"0,-5-8 0,6 5 0,-10-9 0,6 6 0,-4-6 0,-4-1 0,3 2 0,-1 0 0,8 6 0,1 1 0,3 1 0,1 2 0,2 6 0,1 6 0,1 13 0,0 7 0,0 13 0,0 2 0,0 9 0,0-13 0,0 4 0,0-16 0,0 0 0,0-6 0,0-9 0,0-5 0,0-5 0,0-1 0,-3-14 0,0-1 0,-5-26 0,-2-1 0,-3-21 0,0-2 0,1 6 0,2-10 0,3 29 0,0-14 0,4 20 0,0 0 0,1 8 0,2 8 0,0 6 0,0 8 0,0 10 0,2 8 0,0 6 0,2 4 0,-2 5 0,0-1 0,-2 3 0,0-10 0,0 2 0,0-5 0,-2 0 0,-1-3 0,-1-5 0,-2-5 0,2-1 0,-1-3 0,1-1 0,-1-1 0,-2-1 0,2 0 0,-3-2 0,1 1 0,-1-1 0,-2 0 0,1 0 0,-1 0 0,3 0 0,0-2 0,2-1 0,1 0 0,3-1 0,0 3 0,11 1 0,-4 3 0,12 5 0,-8 0 0,3 3 0,-3 0 0,0 0 0,1 2 0,-3-2 0,0 0 0,-4-4 0,0-1 0,-2-1 0,1-1 0,-2-1 0,-3-11 0,-1-1 0,-2-12 0,-2 2 0,2-4 0,-8-34 0,5 24 0,-3-23 0,6 39 0,3 1 0,1 4 0,0 3 0,1 1 0,-1 3 0,1 1 0,0 2 0,2 9 0,-1-1 0,1 6 0,-2-5 0,1 0 0,-1-4 0,2 1 0,-2-2 0,-2-11 0,0-2 0,0-15 0,1 5 0,1-6 0,0 9 0,0-2 0,0 7 0,0 1 0,0 6 0,3 1 0,4 4 0,3 0 0,4 1 0,3 8 0,3 5 0,5 14 0,7 13 0,1 8 0,-5-2 0,3 7 0,-11-5 0,4 3 0,-7-8 0,-3-7 0,-6-11 0,1-1 0,-4-5 0,0-7 0,-3-5 0,0-2 0,-1-17 0,-1-2 0,0-16 0,0-5 0,0 6 0,0-7 0,0 11 0,1-1 0,1 4 0,3 7 0,-2 5 0,2 5 0,-1 2 0,-1 2 0,2 1 0,-2 0 0,1 1 0,1 9 0,1 0 0,1 11 0,0-2 0,-2-2 0,0 3 0,-2-5 0,0 1 0,0-2 0,-1-5 0,-1 0 0,-1-5 0,0-2 0,-1-9 0,-1-4 0,-1-10 0,1 4 0,0-6 0,2 2 0,0-1 0,0 1 0,0 4 0,0 4 0,0 2 0,1 3 0,3 2 0,5 2 0,2 2 0,1 1 0,2 1 0,-3 0 0,5 0 0,-5 4 0,1 1 0,-3 4 0,-3 0 0,0-2 0,-4-1 0,1-1 0,-2 0 0,0-1 0,-1 0 0,0-2 0,-3-1 0,-1 0 0,-3-1 0,0-5 0,2 0 0,-1-7 0,3 0 0,-1-2 0,3-3 0,0 1 0,1 2 0,0 1 0,2 3 0,3 4 0,3 1 0,1 4 0,3-1 0,0 2 0,-1 3 0,5 6 0,-5 4 0,3 7 0,-3 6 0,-2 1 0,1 5 0,-4 3 0,0-7 0,-4 3 0,0-7 0,-2-3 0,0 0 0,0-7 0,0-3 0,-3-3 0,-1-4 0,-3-1 0,-4-2 0,1-1 0,-4-6 0,5-1 0,-4-13 0,5 4 0,-2-8 0,7 7 0,-2-1 0,5 4 0,-2 0 0,2 2 0,0 1 0,1 1 0,2 3 0,2 1 0,4 1 0,0 1 0,2 1 0,0 2 0,-1 0 0,2 1 0,-4 0 0,4 1 0,-3 3 0,2 8 0,-3 13 0,-2 1 0,-3 1 0,-3-5 0,0-7 0,-2 3 0,-1-5 0,-3-1 0,-1-6 0,-5 0 0,1-4 0,-3-2 0,3-8 0,-2-7 0,5-3 0,-3-6 0,7 3 0,-1-1 0,3 1 0,1 3 0,1 5 0,0 0 0,0 5 0,0 0 0,7 3 0,1 1 0,6 1 0,-2 1 0,0 2 0,0 0 0,0 0 0,0 0 0,-3 0 0,0 0 0,-3 2 0,-1-1 0,-1 1 0,-2 1 0,0-1 0,-1 0 0,-8-2 0,-1-5 0,-7-4 0,3-4 0,1-1 0,2-3 0,1 0 0,3-2 0,0 3 0,3 2 0,1 1 0,1 5 0,0 1 0,0 4 0,1 0 0,3 2 0,3 1 0,4 0 0,1 3 0,-2 0 0,2 6 0,-3 1 0,4 3 0,-1 0 0,-1-2 0,0 1 0,-2 0 0,1-1 0,0 1 0,-3-2 0,1 2 0,-2 2 0,0 3 0,0 0 0,-3 10 0,-2-10 0,-1 7 0,0-10 0,0-4 0,-1-2 0,-1-1 0,-1-3 0,-3-2 0,0-1 0,-2-1 0,0-2 0,1-3 0,-1-5 0,2-7 0,1 1 0,1-4 0,3 3 0,1 0 0,0 1 0,0 2 0,0 4 0,0 0 0,0 3 0,0 0 0,0 3 0,1 2 0,0 0 0,2 2 0,0-1 0,0 1 0,-1 0 0,1 1 0,-1 0 0,0 1 0,0 0 0,1 1 0,-1-1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4"/>
    </inkml:context>
    <inkml:brush xml:id="br0">
      <inkml:brushProperty name="width" value="0.1" units="cm"/>
      <inkml:brushProperty name="height" value="0.1" units="cm"/>
      <inkml:brushProperty name="color" value="#57A7AA"/>
    </inkml:brush>
  </inkml:definitions>
  <inkml:trace contextRef="#ctx0" brushRef="#br0">38 33 24575,'9'0'0,"11"0"0,-3 0 0,1 0 0,-4 0 0,-6 0 0,2 0 0,0 0 0,-3 0 0,-2 0 0,-1 0 0,-2 0 0,0 0 0,-9 0 0,2-2 0,-9 1 0,6-1 0,-6-2 0,5 2 0,-5-4 0,9 4 0,0-1 0,3 2 0,1-2 0,7 0 0,1 2 0,6-2 0,0 3 0,2 0 0,3 0 0,1 0 0,0 0 0,1 0 0,-1 0 0,0 3 0,0 1 0,-5 2 0,0 2 0,-2-2 0,0 3 0,-2-1 0,-3-1 0,2 2 0,-5-4 0,3 1 0,-5-1 0,2-2 0,-2 0 0,1-1 0,-1 1 0,-1-1 0,-6 0 0,-3 1 0,-3-2 0,-9 0 0,8-1 0,-11 0 0,8 0 0,-5 0 0,1 0 0,0 0 0,1-1 0,3-1 0,3-2 0,2 1 0,3-2 0,1 2 0,2 0 0,0 1 0,3 1 0,10-1 0,-1 0 0,13 1 0,-4 1 0,4 0 0,-5 3 0,2 1 0,-3 2 0,-1 0 0,-2 0 0,-3-1 0,-3-2 0,-2 0 0,-2-1 0,-1 0 0,-9 1 0,-1-1 0,-11 0 0,-3-1 0,-2-1 0,-4 0 0,1 0 0,7 0 0,-6-3 0,11-1 0,-4-3 0,5 1 0,3 1 0,4 0 0,2 2 0,5-1 0,-2 2 0,3 0 0,0-2 0,0 2 0,0-1 0,2 1 0,0-1 0,1 0 0,-1 0 0,2-1 0,-1 1 0,0 0 0,0 0 0,-1 1 0,-1 0 0,0 0 0,-5 1 0,1-1 0,-4 2 0,2 0 0,0 0 0,1 0 0,-1 3 0,-1 5 0,1 5 0,-3 3 0,4 5 0,-1 1 0,3 4 0,1 3 0,1-2 0,0 4 0,0-4 0,0 2 0,6-5 0,2-2 0,8-4 0,-2-6 0,4-2 0,-3-5 0,5 0 0,-3-3 0,0-1 0,-2-1 0,-4 0 0,1-4 0,-3-2 0,-1-4 0,-2-2 0,-1-2 0,-2-11 0,-1 2 0,-1-1 0,-1 6 0,0 1 0,-5 0 0,0 0 0,-6 3 0,1 3 0,-2 1 0,3 4 0,-3 2 0,3 2 0,-1 1 0,4 1 0,-1 0 0,2 5 0,0 4 0,2 7 0,2 3 0,1 2 0,0-2 0,0 1 0,0-1 0,0-2 0,0 1 0,0-7 0,1 1 0,1-4 0,1-3 0,2-1 0,-3-3 0,3-7 0,0-2 0,1-7 0,-1-1 0,0 0 0,-2-3 0,-1 1 0,-1-1 0,-1 2 0,0 3 0,0 4 0,0 0 0,0 4 0,0 1 0,0 3 0,0 13 0,5-2 0,0 13 0,8 0 0,0 0 0,4 6 0,15 22 0,-4-11 0,2 6 0,-14-23 0,-9-13 0,-3-3 0,0-2 0,-2-1 0,-1-15 0,0-3 0,-1-14 0,0-3 0,0 6 0,0-7 0,0 13 0,0-4 0,0 8 0,0 5 0,0 3 0,1 5 0,1 1 0,1 2 0,1 0 0,-1 3 0,2 2 0,0 3 0,0 0 0,0 2 0,-1-1 0,-2-1 0,1 0 0,0-2 0,-1-1 0,-1-2 0,0 0 0,-1-1 0,-1-11 0,0 2 0,-1-10 0,1 5 0,1 2 0,0-3 0,0 12 0,1 14 0,1 6 0,0 10 0,-1-9 0,-1-3 0,0-1 0,0-2 0,0-5 0,0-2 0,0-4 0,0-17 0,-1-3 0,0-14 0,-2 6 0,3 0 0,-2 6 0,2-2 0,0 4 0,0 5 0,0 3 0,0 4 0,0 4 0,0 8 0,0 4 0,0 7 0,0-3 0,0 20 0,0-19 0,-1 17 0,1-25 0,-2 1 0,2-12 0,0-4 0,0-11 0,0-3 0,0-1 0,0-1 0,0 4 0,0 2 0,2 1 0,-1 7 0,2 1 0,-1 5 0,1 1 0,-1 2 0,1 0 0,0 7 0,1 2 0,-2 7 0,-1 5 0,-1 1 0,0 4 0,0 3 0,0 3 0,0-6 0,0 2 0,-1-9 0,-1 0 0,-2-3 0,0-5 0,1-3 0,1-4 0,0-1 0,0-1 0,-1-1 0,1-2 0,-1-3 0,1-2 0,1-2 0,-2-1 0,1 1 0,0 1 0,2 2 0,-1 1 0,1 2 0,0 14 0,0 2 0,0 17 0,0 4 0,-2 1 0,-8 26 0,5-28 0,-8 15 0,10-38 0,-2-1 0,3-8 0,-1-1 0,-1-11 0,-1-4 0,-4-25 0,1 7 0,1-21 0,-2 6 0,4 6 0,-1-6 0,2 20 0,2-2 0,-2 7 0,4 7 0,-1 6 0,1 9 0,0 9 0,0 7 0,0 10 0,-2-6 0,0 8 0,-3-9 0,0 4 0,-2-2 0,1-4 0,0-2 0,2-7 0,0-1 0,0-4 0,1 0 0,0-2 0,0-1 0,-1 0 0,2 0 0,-3 0 0,2-1 0,-2-3 0,1 0 0,-1-4 0,0 1 0,-1-1 0,2 1 0,-1 0 0,2 2 0,-1 1 0,2 2 0,1 9 0,0 7 0,1 11 0,0-3 0,0 8 0,-2-9 0,0 4 0,-1-6 0,0-4 0,0-3 0,1-6 0,0-2 0,0-2 0,0-1 0,0-6 0,-1-3 0,0-8 0,0-3 0,1-5 0,-2-5 0,4-4 0,-2-8 0,2 12 0,0-7 0,0 16 0,0-2 0,0 6 0,0 7 0,0 2 0,0 6 0,0 10 0,0 7 0,0 11 0,0 2 0,0-2 0,0 4 0,0-9 0,0 6 0,0-8 0,0-3 0,0-5 0,-1-7 0,0 0 0,-2-3 0,1 0 0,0-1 0,-2-1 0,2-1 0,-2-2 0,0-1 0,1-2 0,-2-3 0,-1-2 0,-1-1 0,0 0 0,2 0 0,0 1 0,1 1 0,0 3 0,2 1 0,0 5 0,1 6 0,1 4 0,2 9 0,0-1 0,0 2 0,-1 2 0,-1-5 0,0 1 0,0-3 0,0-4 0,0-1 0,0-4 0,0-2 0,0-17 0,0 0 0,0-32 0,0 14 0,0-18 0,0 8 0,0-7 0,0 13 0,0-6 0,0 19 0,0-5 0,0 10 0,0 7 0,0 4 0,1 4 0,0 2 0,2 12 0,0 1 0,1 18 0,-2 7 0,0 9 0,-2 17 0,0 7 0,0-4 0,0 12 0,0-12 0,0 7 0,-3-5 0,1-22 0,-2 3 0,0-21 0,0 7 0,1-8 0,0-8 0,2-5 0,-1-5 0,1-4 0,0-1 0,1-2 0,-3-1 0,1-7 0,0-1 0,1-8 0,1-2 0,0-2 0,0-4 0,0-6 0,0-2 0,0-6 0,0 11 0,1-4 0,3 8 0,0 0 0,1 1 0,-2 9 0,0 1 0,0 5 0,-1 3 0,0 0 0,1 2 0,-1 0 0,1 2 0,0 5 0,1 4 0,-1 4 0,2 7 0,-1-2 0,1 2 0,-2 2 0,1-5 0,-1 2 0,0-4 0,0-3 0,-1-2 0,0-6 0,-1-2 0,2-11 0,0-13 0,3-7 0,3-16 0,2 5 0,0 5 0,-1-3 0,-1 13 0,0 0 0,0 5 0,-2 6 0,-3 6 0,0 3 0,0 3 0,-2 1 0,2 1 0,-2 7 0,3 2 0,-2 8 0,2 3 0,1 3 0,-3-2 0,3 1 0,-3-2 0,1 0 0,-2 1 0,-1-4 0,-1-4 0,0-1 0,0-5 0,0-1 0,0-4 0,0-13 0,-1-4 0,0-10 0,-2-1 0,2 5 0,0-1 0,1 5 0,0 3 0,0 5 0,0 3 0,1 2 0,2 4 0,3 7 0,2 6 0,2 4 0,-3 8 0,4 1 0,-3 3 0,0-6 0,-1 1 0,-2-5 0,1 1 0,-1-6 0,-3-5 0,0-5 0,-1-1 0,-1-13 0,-2-12 0,-3-20 0,-8-20 0,0 3 0,-8-16 0,3 12 0,3 9 0,-3 0 0,7 22 0,-3-4 0,4 11 0,2 6 0,2 7 0,2 5 0,1 1 0,2 5 0,4 6 0,2 3 0,1 7 0,6 4 0,0 3 0,9 20 0,-4-9 0,7 22 0,-5-10 0,6 13 0,-4 5 0,2-2 0,-3 1 0,-8-20 0,3 0 0,-9-19 0,3 3 0,-3-8 0,-2-6 0,-1-5 0,0-4 0,-2-16 0,0-5 0,-1-18 0,0 0 0,0-3 0,0 7 0,0-2 0,0 8 0,0 1 0,0 5 0,0 7 0,0 2 0,0 4 0,0 1 0,0 3 0,0-1 0,0 0 0,0 1 0,0-1 0,0 0 0,0 0 0,-1-1 0,1 0 0,-3-1 0,3 2 0,-2-1 0,2 0 0,-3 1 0,2 0 0,0-2 0,-1 1 0,0-1 0,-2 0 0,2-1 0,-2-1 0,1-1 0,0-1 0,0 2 0,1 2 0,-1 0 0,2 3 0,0-2 0,1 12 0,0 0 0,0 12 0,0 1 0,0 8 0,0 4 0,0 15 0,0 4 0,-2 11 0,0 32 0,-3-49 0,1-19 0,0 3 0,1-8 0,0-8 0,0-4 0,1-4 0,1-1 0,0-4 0,0-8 0,-1-3 0,1-7 0,1-1 0,0-1 0,0 0 0,0-2 0,0 2 0,0 1 0,0-1 0,1 6 0,1 3 0,-1 4 0,0 2 0,-1 0 0,0 15 0,0-6 0,0 13 0,0-7 0,0 1 0,-1 9 0,-1-7 0,0 9 0,0-10 0,0 1 0,-1-4 0,1 2 0,0-5 0,2 1 0,-3-3 0,2 0 0,0-1 0,0 0 0,-1-1 0,2 1 0,-1-2 0,1 0 0,-1 1 0,0 0 0,-1 0 0,0-1 0,0-1 0,1 3 0,-1-4 0,0 3 0,-1-1 0,2 1 0,-1 0 0,2-1 0,-1 0 0,1 2 0,0-2 0,0 1 0,0 0 0,0-1 0,0 2 0,0-1 0,0 1 0,0 1 0,0-1 0,0-1 0,0 2 0,0-2 0,0 0 0,0 0 0,0-1 0,0 1 0,0 0 0,0 1 0,0-1 0,0 1 0,0 0 0,0 0 0,0 1 0,0-3 0,0 2 0,0-2 0,0 0 0,0 2 0,0-2 0,0 2 0,0-2 0,0 0 0,0 1 0,0 0 0,0 0 0,0-1 0,0 1 0,0 0 0,0-1 0,0 2 0,0-2 0,2-9 0,-2 5 0,0-9 0,-2 6 0,1-5 0,-1-1 0,-1-3 0,3 3 0,-1 1 0,1 2 0,0 0 0,-1 2 0,0 0 0,0 3 0,1-1 0,0 1 0,0 0 0,0 0 0,0 0 0,0 1 0,0-1 0,0 0 0,0 1 0,3-3 0,-2 4 0,2-4 0,-1 4 0,0 0 0,0-1 0,0 2 0,1-1 0,-2 4 0,0-1 0,-1 3 0,0-3 0,0 1 0,0 0 0,0-1 0,0 2 0,0-2 0,0 0 0,0 3 0,0-1 0,0 1 0,-1-1 0,1-1 0,-1 0 0,0 1 0,0-1 0,0 0 0,0 1 0,1-2 0,-1 3 0,0-1 0,0-1 0,-1 2 0,2-2 0,-1 1 0,0-1 0,0 1 0,0-2 0,1 0 0,0 1 0,0 0 0,0 0 0,0-1 0,0 2 0,0-2 0,0 1 0,0 0 0,0 0 0,0-1 0,0 1 0,0 0 0,0 0 0,0 0 0,0 0 0,0-1 0,0 2 0,0-2 0,0 0 0,1 1 0,0 0 0,1-1 0,1-1 0,0-2 0,-1-1 0,-1 0 0,0-2 0,-1 2 0,1 0 0,0-1 0,0 0 0,1 0 0,-2 0 0,1 0 0,-1 0 0,0-2 0,1 2 0,-1-4 0,1 0 0,-1 0 0,0-1 0,0 3 0,0 0 0,0 0 0,0 2 0,0 0 0,0 1 0,1-1 0,0 0 0,0 1 0,0-2 0,-1 2 0,1 0 0,-2 9 0,0-5 0,-2 6 0,0-6 0,-4 2 0,2-2 0,-1 4 0,3-5 0,0 2 0,0-1 0,0 1 0,1-2 0,-1 0 0,1 2 0,0-1 0,1 1 0,-1-1 0,0 1 0,1-1 0,-1 0 0,1 2 0,-1-1 0,0 1 0,1 1 0,-2-2 0,1 1 0,1 0 0,-2 0 0,2 1 0,0-3 0,-2 3 0,2-3 0,-1 2 0,-1-2 0,1 1 0,0-1 0,-1 0 0,1 0 0,0 1 0,0-1 0,-1 0 0,1 0 0,-2 1 0,2-1 0,-2 1 0,2-1 0,0 0 0,-1-1 0,1 0 0,-2-1 0,2 0 0,-2 0 0,2 0 0,-2 0 0,2 0 0,-3 0 0,2 0 0,0 0 0,1 0 0,-1 0 0,0 0 0,2-2 0,-2 1 0,2-3 0,-2 3 0,1 0 0,-1 1 0,-2 0 0,3 1 0,-3 0 0,-3 0 0,-1-1 0,-5 0 0,3 0 0,-3 0 0,5 0 0,-1 0 0,3 0 0,1 0 0,1 0 0,1 0 0,1 0 0,0 0 0,1 1 0,0 0 0,-1 0 0,0 1 0,1-2 0,-2 1 0,2-1 0,1-4 0,0 1 0,1-4 0,0-1 0,0-1 0,0-7 0,0 1 0,0-8 0,0 1 0,0-4 0,0 6 0,0-5 0,0 8 0,0-7 0,0 5 0,0 1 0,0 5 0,0 1 0,0 4 0,0 0 0,0 1 0,0-1 0,0 3 0,0-2 0,0 2 0,0 0 0,1 1 0,-1-1 0,2 3 0,-1-2 0,1 2 0,-2 0 0,1-1 0,0 0 0,-1 0 0,3 2 0,0 0 0,0 1 0,0 0 0,0 1 0,-1 3 0,2 5 0,3 4 0,0 7 0,2 5 0,-1 7 0,-2-5 0,1 4 0,-1-7 0,-1 0 0,1-3 0,-3-4 0,-1-6 0,-1-3 0,-1-4 0,0-14 0,-2-2 0,2-14 0,-2-1 0,2-5 0,0-26 0,0 7 0,0-6 0,0 21 0,0 15 0,2 6 0,-2 5 0,2 3 0,0 3 0,0 2 0,0 1 0,2 1 0,-2 1 0,1 1 0,1 5 0,1 0 0,1 9 0,0-1 0,0 6 0,1 5 0,-3 4 0,0 5 0,-2 3 0,-2-7 0,0 0 0,0-12 0,0 2 0,0-8 0,0-3 0,-1-5 0,0-2 0,-2-2 0,-2-6 0,2-6 0,-3-11 0,4-8 0,0-5 0,2-6 0,0-1 0,0 0 0,0 10 0,2-1 0,2 13 0,1-2 0,1 8 0,0 7 0,-2 3 0,0 2 0,-1 2 0,0 0 0,0 0 0,0 3 0,0 1 0,2 4 0,-2 5 0,3-1 0,-2 4 0,0-4 0,-1 4 0,0-3 0,0 1 0,-1-4 0,-1 0 0,-1-2 0,0-1 0,0-2 0,0 0 0,0-2 0,0 0 0,0-1 0,0 1 0,2-10 0,0 7 0,1-8 0,-1 8 0,1 0 0,0 0 0,0 2 0,-1 1 0,-1 2 0,-1 1 0,0 1 0,0 1 0,0-1 0,-1 1 0,-2-4 0,-1 3 0,0-5 0,-1 2 0,3-3 0,-2 0 0,2-1 0,0 0 0,-1-2 0,1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5"/>
    </inkml:context>
    <inkml:brush xml:id="br0">
      <inkml:brushProperty name="width" value="0.1" units="cm"/>
      <inkml:brushProperty name="height" value="0.1" units="cm"/>
      <inkml:brushProperty name="color" value="#57A7AA"/>
    </inkml:brush>
  </inkml:definitions>
  <inkml:trace contextRef="#ctx0" brushRef="#br0">360 131 24575,'0'13'0,"0"64"0,0-34 0,0 48 0,0-50 0,0-14 0,0 5 0,0-11 0,0 5 0,0-5 0,0-6 0,0-1 0,0-8 0,0 1 0,0-4 0,-3 1 0,3-2 0,-3 0 0,0 1 0,0-2 0,-1 0 0,1-1 0,-2 0 0,1 0 0,1 0 0,-2 0 0,2-1 0,-2-5 0,2-3 0,0-8 0,1 2 0,2-5 0,0 5 0,0-5 0,0-2 0,3 6 0,-1 0 0,3 9 0,-3 4 0,3 0 0,-2 2 0,0 1 0,-1 0 0,1 0 0,0 1 0,1 6 0,2 2 0,0 9 0,1-1 0,0 6 0,-1 3 0,-1 4 0,-1 4 0,0-1 0,-1 2 0,-1-10 0,-2 2 0,0-7 0,0 1 0,-2-5 0,1-3 0,-3-5 0,1-3 0,-1-1 0,2-2 0,-1-1 0,0 0 0,-3-1 0,1 0 0,-2 0 0,0-2 0,-2-1 0,1-4 0,-1-1 0,0-3 0,1 1 0,2-1 0,0 1 0,4 2 0,-1 1 0,2 1 0,0 2 0,2 2 0,4 3 0,-1 2 0,2 3 0,-2 1 0,-1-2 0,-1 0 0,1 0 0,-2-2 0,0 0 0,-1 0 0,0-1 0,-2 0 0,-4 1 0,-3-2 0,-3 1 0,-2-2 0,1 0 0,-1 0 0,2 0 0,0 0 0,2 0 0,1 0 0,4 0 0,1-3 0,2 1 0,1-5 0,-1 2 0,2-2 0,0 2 0,0 0 0,1 1 0,3 0 0,1 3 0,1 0 0,-1 1 0,-1 0 0,1 0 0,-3 0 0,3 0 0,-3 1 0,3 3 0,-2 5 0,1 0 0,0 6 0,-1-4 0,-2 10 0,1-8 0,-2 4 0,0-10 0,-1-1 0,-2-2 0,-1 0 0,-2-3 0,-1 0 0,-2-1 0,1 0 0,-2 0 0,1-2 0,-6-14 0,6 5 0,-2-11 0,6 10 0,4 2 0,-1 0 0,2 3 0,0 1 0,0 2 0,0 0 0,2 13 0,-1 0 0,1 9 0,-2-2 0,-2-2 0,-1 0 0,-2 0 0,-2-5 0,2 0 0,-1-5 0,1-2 0,2-1 0,-2-1 0,-1-4 0,1-4 0,-2-5 0,2-5 0,0-6 0,1 0 0,2-8 0,1 0 0,1 4 0,0-3 0,0 8 0,0 1 0,0 3 0,0 7 0,1 3 0,-1 4 0,2 2 0,-1 2 0,1 9 0,-2 2 0,0 7 0,0 4 0,-2-6 0,-2 8 0,-4-6 0,0 3 0,0-1 0,0 0 0,1-5 0,1-2 0,1-3 0,2-3 0,-1-2 0,2 0 0,1-2 0,-2 0 0,2-8 0,0 3 0,0-8 0,1 7 0,0 1 0,0 0 0,3 2 0,2 0 0,4 1 0,2 4 0,0 7 0,-1 1 0,0 6 0,-2-4 0,0 2 0,-2-1 0,-1-3 0,-2-4 0,-1-1 0,0-3 0,-1-1 0,-1-12 0,0-2 0,0-13 0,0-5 0,-2-4 0,-1-8 0,-3-4 0,1-1 0,-2 7 0,3 2 0,-1 10 0,2 2 0,-2 6 0,5 9 0,-1 7 0,7 20 0,1 2 0,4 17 0,0-6 0,-3 2 0,0-9 0,-1 4 0,-3-10 0,1 7 0,-2-7 0,0-1 0,0-6 0,0-1 0,-2-4 0,1-2 0,-6-14 0,-1-1 0,-4-10 0,0 2 0,-1 4 0,0-2 0,1 4 0,-1-3 0,0 4 0,1 1 0,1 3 0,2 3 0,2 1 0,-1 3 0,2 0 0,0 1 0,1 5 0,1 1 0,1 4 0,0 1 0,0 0 0,0 0 0,2 2 0,-2-2 0,3 1 0,-3 0 0,1-3 0,-1 1 0,0-3 0,0-1 0,0-2 0,0 0 0,0-16 0,0-1 0,0-15 0,0 7 0,0-1 0,0 7 0,0-1 0,1 5 0,2 3 0,2 4 0,1 2 0,0 2 0,-1 1 0,0 2 0,1 4 0,-1 1 0,1 5 0,-1-2 0,-1 2 0,0 0 0,0 0 0,0-1 0,-1-1 0,-1-2 0,1-1 0,0-1 0,-2-2 0,1-3 0,-2-9 0,2 1 0,0-8 0,1 4 0,0-1 0,0 2 0,0-2 0,0 5 0,0-1 0,2 4 0,-2 0 0,0 3 0,1 0 0,-2 1 0,2 0 0,-1 0 0,2 5 0,0 2 0,4 11 0,-2 2 0,4 9 0,-5-5 0,3 7 0,-3-6 0,0-1 0,-1-3 0,-2-9 0,0-1 0,0-5 0,-2-2 0,0-16 0,-1-5 0,0-16 0,0-1 0,0-2 0,0-2 0,0 7 0,0-2 0,0 8 0,0 1 0,0 5 0,0 7 0,0 2 0,0 4 0,1 2 0,0 3 0,3 1 0,-2 0 0,1 1 0,3 5 0,2 3 0,0 1 0,3 4 0,-3-2 0,1 0 0,1 1 0,-3-4 0,1 0 0,-3-3 0,-1-2 0,0 0 0,-1-2 0,0 1 0,0-2 0,-1 0 0,2-3 0,-1-3 0,4-3 0,-4-3 0,3-1 0,-3-2 0,3 0 0,-1-2 0,0-1 0,1 3 0,-3 2 0,3 2 0,-3 3 0,0 3 0,0 0 0,-1 4 0,0-1 0,2 1 0,-2 2 0,2 3 0,-2 1 0,1 3 0,0-3 0,-2 1 0,2-2 0,-3-1 0,1-1 0,-1 0 0,0-1 0,1-9 0,0-1 0,2-8 0,-2 2 0,1 0 0,0 4 0,0-2 0,1 3 0,-2 3 0,1 0 0,0 4 0,0 1 0,-1 6 0,0 6 0,-1 4 0,0 5 0,0-1 0,0 0 0,-3 0 0,1-7 0,-2 0 0,1-6 0,2-1 0,-1-3 0,0-1 0,-1-5 0,-1-9 0,2-10 0,0-9 0,2-6 0,0 6 0,0-4 0,0 11 0,0-1 0,0 7 0,0 4 0,0 8 0,0 2 0,0 5 0,-2 7 0,-10 15 0,-4 5 0,-8 8 0,-4 0 0,3-3 0,3-6 0,-3 4 0,8-12 0,-4 3 0,5-7 0,3-4 0,2-4 0,4-2 0,2-2 0,0-1 0,3-1 0,-2-1 0,3-3 0,-1-2 0,1-6 0,0 3 0,1-11 0,0 8 0,0-8 0,0 6 0,0-3 0,0 1 0,0 2 0,1 1 0,0 4 0,1 2 0,-2 1 0,2 3 0,-6 13 0,2-2 0,-6 9 0,2-7 0,2-4 0,-1 1 0,3-4 0,-2-1 0,3-9 0,-1-1 0,0-6 0,-1 0 0,0-1 0,0-1 0,-2 0 0,0 1 0,0 1 0,0 4 0,0 2 0,1 2 0,0 4 0,1 1 0,-2 1 0,1 0 0,-1 0 0,0 2 0,-1 1 0,0 3 0,-1 2 0,3-2 0,-1 2 0,2-2 0,-1 0 0,2-2 0,-1-1 0,1 0 0,1-1 0,-1 0 0,-1-1 0,1 1 0,-1-2 0,0-2 0,2 0 0,0-1 0,1-1 0,0 0 0,0 0 0,0 0 0,0 2 0,2 13 0,-1-1 0,1 9 0,0-1 0,-1-3 0,0 9 0,0-9 0,-1 5 0,0-12 0,0-2 0,0-6 0,0-7 0,-1-4 0,0-8 0,0-2 0,1-5 0,0-10 0,0-3 0,0-9 0,0-1 0,0 0 0,0 14 0,0 2 0,0 13 0,0 2 0,0 6 0,-1 7 0,0 5 0,0 9 0,1 6 0,0 8 0,0 4 0,-1 5 0,-2 3 0,-1 3 0,0 0 0,0-9 0,0 1 0,2-8 0,-1 0 0,1-2 0,0-7 0,1-1 0,1-6 0,0 0 0,0-4 0,0 2 0,2-13 0,1 4 0,4-8 0,-2 5 0,3 2 0,-1-1 0,4-1 0,-3 2 0,2-2 0,-5 3 0,2 1 0,-2 0 0,0 2 0,-1 0 0,-1 1 0,-1 1 0,1 0 0,0 0 0,-2 2 0,2 0 0,-2 1 0,1-12 0,3-3 0,1-10 0,1-2 0,4 2 0,-1-4 0,0 8 0,3-5 0,-5 8 0,4-3 0,-2 6 0,-3 2 0,0 6 0,-3 2 0,1 2 0,-3 0 0,2 5 0,-3 6 0,1 11 0,-2 7 0,0 10 0,-2 0 0,-2-6 0,-2 1 0,-2-7 0,2 0 0,0-4 0,2-6 0,1-5 0,0-3 0,3-4 0,-1-2 0,1 0 0,0-16 0,7-1 0,4-18 0,8-2 0,5-2 0,-5 6 0,4 0 0,-8 9 0,4-2 0,-6 5 0,0 4 0,-5 6 0,-3 4 0,-1 3 0,-2 1 0,0 0 0,2 0 0,-3 2 0,1 2 0,-1 3 0,0 3 0,0 2 0,-1 1 0,0 1 0,0-2 0,0-2 0,0-1 0,0-3 0,0-2 0,0-1 0,0 0 0,4-11 0,-1 3 0,5-14 0,-4 9 0,3-8 0,-1 6 0,0-3 0,0 1 0,0 4 0,-1 0 0,0 4 0,-3 1 0,2 4 0,-2 0 0,0 1 0,2 0 0,-3 3 0,1-1 0,-2 2 0,0-2 0,0 1 0,0-10 0,0 3 0,0-9 0,-1-4 0,-1 7 0,-1-8 0,1 10 0,-1 1 0,0 1 0,0 2 0,0 1 0,-3 2 0,2 2 0,-5 7 0,4-2 0,-7 10 0,4-4 0,-2 2 0,1-3 0,3-2 0,0-2 0,3-3 0,0-1 0,2-3 0,0-7 0,1 4 0,0-7 0,0 7 0,0 0 0,0 0 0,0 0 0,-3 2 0,0 0 0,-2 1 0,2 0 0,-1 0 0,0 0 0,-1 1 0,1 1 0,0 0 0,0 2 0,0-2 0,-1 2 0,3-3 0,-2 0 0,2-1 0,1-3 0,0 1 0,1-2 0,0 2 0,-2 0 0,-1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6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8 147 24575,'-2'10'0,"0"3"0,2-7 0,0 4 0,0-4 0,0 1 0,0-1 0,0-5 0,0-9 0,-2-6 0,2-5 0,-2-7 0,2 10 0,0-7 0,0 6 0,0 5 0,3 0 0,-1 5 0,5 1 0,2 4 0,-1 1 0,4 1 0,0 0 0,1 4 0,2 7 0,0 8 0,-1 9 0,-2 4 0,-2 7 0,-1 3 0,-3-8 0,-1 2 0,-2-9 0,-2 0 0,0-5 0,-1-7 0,0-7 0,0-3 0,0-1 0,-1-3 0,-3-7 0,1-6 0,-3-7 0,2-4 0,-1-1 0,1-5 0,-2 0 0,4-3 0,-1 0 0,2 0 0,-1 9 0,2-5 0,0 13 0,0-2 0,0 5 0,0 6 0,0 4 0,5 19 0,0 3 0,4 17 0,1-1 0,-1 8 0,2-1 0,-3-6 0,1-3 0,-4-10 0,2-2 0,-4-5 0,2-5 0,-4-7 0,2 0 0,-3-3 0,-2-10 0,-3-1 0,-2-11 0,-3 2 0,1-1 0,1 2 0,-2-3 0,3 5 0,-3-3 0,0 1 0,0 2 0,-1 2 0,1 5 0,3 2 0,1 5 0,1-1 0,2 7 0,1 3 0,2 7 0,0 18 0,0 5 0,0 17 0,0-8 0,2 7 0,-2-20 0,4 7 0,-2-15 0,0-1 0,0-6 0,-1-10 0,-1-2 0,4-46 0,-1 3 0,2-52 0,2 27 0,2-25 0,-2 39 0,3-21 0,-3 24 0,2-5 0,-2 10 0,-1 12 0,-3 10 0,0 6 0,-1 6 0,1 2 0,-1 2 0,3 1 0,-1 0 0,2 3 0,1 1 0,0 3 0,2 4 0,1 2 0,2 7 0,-2-3 0,2 7 0,-2-3 0,-1 3 0,2 2 0,-1-4 0,-1 3 0,-3-5 0,0 1 0,-1-5 0,-2-3 0,0-5 0,-2-3 0,0-1 0,-8-21 0,2 2 0,-9-24 0,6 16 0,-2-10 0,3 11 0,-1-5 0,3 8 0,0 5 0,4 5 0,-1 4 0,2 1 0,7 17 0,0-3 0,3 12 0,0-6 0,-4-2 0,4 4 0,-2-2 0,-1-4 0,-4-7 0,-1-9 0,-2-7 0,0-3 0,-2-5 0,2 4 0,-2-3 0,2 6 0,0-2 0,0 4 0,0 1 0,0 4 0,1 2 0,4 3 0,1 8 0,4 2 0,0 9 0,1 2 0,-2-4 0,1 6 0,-3-6 0,1 0 0,-3-1 0,0-6 0,-2-1 0,0-4 0,-1-2 0,-1-2 0,0-10 0,-1 1 0,0-8 0,0 4 0,0 0 0,0 2 0,0 1 0,0 3 0,0 2 0,0 0 0,2 3 0,0 0 0,2 1 0,-1 4 0,0 0 0,-1 4 0,3 2 0,-2 1 0,2 1 0,-1-2 0,0 0 0,-2-3 0,1-2 0,-1-1 0,1-13 0,-2 2 0,2-14 0,-1 6 0,0-3 0,4-13 0,-4 14 0,5-9 0,-4 22 0,0 0 0,-1 5 0,-1 5 0,0 3 0,-1 6 0,0 8 0,0 2 0,0 10 0,0 3 0,0-7 0,0 6 0,0-13 0,0 1 0,0-7 0,-1-5 0,1-5 0,-3-3 0,2-2 0,-1-2 0,-1-14 0,0-5 0,1-12 0,0-5 0,2 0 0,0 6 0,0-4 0,0 11 0,0-3 0,0 6 0,0 7 0,0 5 0,0 2 0,1 6 0,-1 5 0,1 5 0,-1 10 0,0 3 0,0 6 0,0-6 0,0 4 0,0-8 0,-3 1 0,1-5 0,-2-5 0,2-4 0,0-4 0,1-1 0,-2-3 0,-1-9 0,0-4 0,1-3 0,0-3 0,1 7 0,-1-5 0,3 7 0,-3 1 0,3 3 0,-1 5 0,1 12 0,-2 3 0,0 13 0,-2-5 0,-1 5 0,1-2 0,-3 0 0,3-5 0,-1-3 0,1-5 0,1-3 0,-1-3 0,3-1 0,-1-3 0,-1-6 0,2-4 0,-2-9 0,2 3 0,1-5 0,-3 3 0,1-4 0,0 2 0,-1 3 0,1 2 0,1 5 0,-2 1 0,2 9 0,0 5 0,-2 9 0,1 4 0,-1-2 0,-4 14 0,0 1 0,-2 3 0,1-4 0,2-13 0,2-3 0,-1-3 0,2-4 0,-1-1 0,1-3 0,1-2 0,0-1 0,-2-4 0,0-6 0,-3-13 0,-1-7 0,0-6 0,-1-5 0,3 9 0,-2-6 0,2 10 0,0 0 0,1 8 0,3 6 0,0 5 0,1 11 0,0 6 0,1 13 0,0 5 0,0 8 0,0 1 0,0 2 0,0-10 0,-1 5 0,-1-13 0,-1 4 0,0-8 0,2-5 0,-1-3 0,0-3 0,2-1 0,-1 0 0,0-3 0,-3-1 0,1-4 0,-1-2 0,1-2 0,0-2 0,-1 1 0,1-2 0,-1 2 0,1 0 0,0 3 0,2 2 0,-1 1 0,2 0 0,-1 21 0,1 6 0,-2 14 0,-1 9 0,-4-1 0,0 11 0,-3 2 0,0-2 0,3-16 0,-1-1 0,2-15 0,0-1 0,1-7 0,2-7 0,1-4 0,-1-3 0,1-2 0,-1-4 0,1-3 0,-1-9 0,2-5 0,0-6 0,-1-9 0,1-4 0,-1-9 0,2-1 0,0 10 0,0 0 0,0 17 0,0-2 0,0 7 0,0 8 0,0 2 0,1 6 0,3 9 0,2 3 0,2 10 0,2 0 0,-4-2 0,4 1 0,-5-1 0,4 0 0,-3-1 0,1-3 0,-1-3 0,-1-2 0,1-3 0,-1-2 0,-1-1 0,0-3 0,-1 0 0,1-1 0,-2 0 0,0 0 0,0-5 0,0-3 0,-1-8 0,-1-8 0,0-6 0,0-5 0,1 4 0,1-2 0,0 8 0,2 1 0,-3 5 0,2 7 0,0 5 0,-1 3 0,1 3 0,-1 1 0,1 0 0,0 5 0,2 3 0,0 5 0,1 3 0,1 0 0,0 3 0,0 0 0,-2 1 0,1-1 0,0 0 0,-1 0 0,-1-7 0,-1 0 0,0-5 0,-1-2 0,0-3 0,-1-14 0,-1 1 0,0-13 0,0 9 0,0-5 0,0 5 0,0-3 0,0 5 0,0 1 0,0 6 0,1 2 0,0 3 0,4 1 0,1 6 0,1 3 0,3 8 0,-2 2 0,1 4 0,2 3 0,-3-5 0,2 4 0,-3-8 0,0 0 0,-1-1 0,-3-7 0,1-2 0,-3-4 0,2-2 0,-3-10 0,3-11 0,-1-18 0,3-12 0,-1 4 0,1-12 0,-1 23 0,1-11 0,-1 15 0,0 2 0,-2 7 0,0 9 0,0 5 0,0 5 0,1 0 0,-1 3 0,0 4 0,1 6 0,2 11 0,1 8 0,1 10 0,1 3 0,-3 6 0,2 0 0,-3-11 0,0 2 0,0-17 0,-1 2 0,-1-6 0,0-8 0,-1-5 0,-1-1 0,1-12 0,-1-3 0,-2-13 0,-1 1 0,-2-9 0,-1-1 0,4 5 0,-2-5 0,4 15 0,-2-6 0,2 12 0,0 1 0,0 6 0,1 6 0,2 7 0,2 7 0,2 6 0,1 8 0,0 4 0,1 11 0,-2-1 0,-1-6 0,-2 2 0,0-11 0,0 2 0,-2-4 0,-1-11 0,-1-1 0,0-8 0,0-1 0,0-3 0,-1-11 0,-3-2 0,-3-13 0,1-3 0,-1 5 0,3-4 0,1 8 0,-1-1 0,2 4 0,1 3 0,1 6 0,0 1 0,1 15 0,3 1 0,0 15 0,3 0 0,-3 1 0,1-3 0,-1 1 0,-1-5 0,1 1 0,-2-5 0,-1-5 0,-1-3 0,0-4 0,0-21 0,0-4 0,0-22 0,0 4 0,-1 5 0,0 3 0,0 10 0,1 0 0,0 6 0,0 4 0,0 10 0,0 18 0,0 5 0,0 18 0,0-2 0,0 4 0,0-8 0,0 2 0,0-11 0,0 1 0,0-6 0,-1-6 0,0-7 0,-1-2 0,1-3 0,-2-1 0,1-7 0,-1-7 0,-2-9 0,0-10 0,-1-4 0,4 6 0,-2-1 0,4 7 0,-2 2 0,2 3 0,-1 7 0,1 4 0,-2 3 0,2 23 0,0-2 0,0 26 0,0-5 0,0 7 0,0-9 0,0 1 0,0-14 0,-1 4 0,-1-11 0,0-2 0,0-8 0,1-2 0,-3-2 0,1-9 0,-2-5 0,-1-11 0,0-9 0,-2-2 0,1-3 0,1 7 0,0 0 0,3 12 0,-1 0 0,1 5 0,2 6 0,-1 2 0,2 5 0,-1 12 0,-2 10 0,-2 6 0,-2 13 0,-1-3 0,1-5 0,-1 4 0,3-16 0,-1 4 0,0-8 0,3-5 0,-1-4 0,1-5 0,0-4 0,0-6 0,0-9 0,0-4 0,1-8 0,0-3 0,0 6 0,2-5 0,0 14 0,0-4 0,0 9 0,0 1 0,0 6 0,0 4 0,0 10 0,0 5 0,0 4 0,0 3 0,0-2 0,-1 0 0,0-5 0,-1-2 0,0-5 0,1-2 0,-2-1 0,2-3 0,-2 0 0,0-7 0,0 1 0,-1-6 0,1 3 0,-1 1 0,1 1 0,0 1 0,1 1 0,0 1 0,0 1 0,-1 2 0,1-1 0,-2 3 0,0 2 0,2 5 0,-3 1 0,2 2 0,-1-1 0,1-1 0,0-2 0,0-1 0,1-2 0,-1-1 0,2-2 0,-1-1 0,2-6 0,-3-4 0,3-5 0,-1-1 0,-1 2 0,0-3 0,-1 4 0,0-2 0,2 3 0,-2 3 0,2 3 0,-1 6 0,0 6 0,0 3 0,-1 5 0,-1-6 0,1 3 0,-1-4 0,1-2 0,1-1 0,-1-3 0,1-1 0,0 0 0,-2-6 0,-1-13 0,-1-12 0,0-18 0,1 4 0,0-13 0,3 21 0,-2-10 0,3 16 0,0 0 0,1 8 0,0 9 0,0 6 0,0 7 0,0 8 0,-4 14 0,-1 11 0,-7 15 0,3-4 0,-3 10 0,4-17 0,-1 6 0,1-7 0,1-6 0,0-3 0,5-11 0,-2-4 0,3-4 0,0-3 0,1-3 0,-1-10 0,1 6 0,-1-9 0,1 7 0,0-2 0,0-12 0,0 5 0,0-8 0,1 9 0,1 0 0,0 0 0,-1 2 0,0 1 0,0 3 0,0 1 0,-1 1 0,0 2 0,5 11 0,-4 4 0,7 24 0,-8-4 0,2 19 0,-2-18 0,0-1 0,0-14 0,-2-4 0,2-7 0,-2-2 0,1-4 0,-2-1 0,1-6 0,-1-4 0,2-7 0,-1-8 0,2-3 0,-1-8 0,0 7 0,-2-3 0,2 10 0,-2 1 0,3 4 0,-3 7 0,3 4 0,-3 22 0,1 3 0,-2 17 0,0 0 0,0 2 0,1 6 0,0-13 0,2 7 0,0-16 0,1 6 0,0-8 0,0-4 0,0-5 0,0-3 0,0-3 0,0-2 0,0-1 0,0-11 0,0 3 0,0-10 0,0 5 0,0-3 0,0 1 0,1 2 0,3 1 0,0 3 0,4 3 0,-2 0 0,2 3 0,-3 0 0,5 3 0,-4 5 0,5 6 0,-4 7 0,0 1 0,0 6 0,-3-10 0,2 7 0,-3-8 0,0 0 0,0-3 0,-1-5 0,-1-4 0,-1-2 0,0-15 0,0-2 0,0-19 0,0 0 0,-2-8 0,2 7 0,-2-6 0,2 10 0,0 0 0,0 6 0,0 8 0,0 5 0,0 4 0,1 5 0,3 5 0,2 5 0,4 9 0,1 8 0,1 4 0,0 9 0,1-2 0,0 8 0,-3-13 0,2 6 0,-4-13 0,1 0 0,-2-5 0,-2-6 0,-1-6 0,-2-2 0,-1-8 0,0-9 0,-1-6 0,0-14 0,0-1 0,0-5 0,0 10 0,0-5 0,-1 12 0,0-4 0,-1 8 0,1 2 0,-1 7 0,1 2 0,0 3 0,7 15 0,-2-2 0,5 10 0,-3-6 0,-1 0 0,1-3 0,-3 1 0,1-6 0,-3 1 0,0-3 0,-1-1 0,-5-7 0,-8-13 0,-8-14 0,-8-14 0,-4-18 0,-1-10 0,4 8 0,3-10 0,13 33 0,0-12 0,8 21 0,0 0 0,4 11 0,0 8 0,2 7 0,1 3 0,5 3 0,1 2 0,8 8 0,1 4 0,6 11 0,-2 4 0,11 21 0,-3 2 0,4 17 0,-3 6 0,-8-14 0,5 13 0,-14-32 0,7 16 0,-8-20 0,0 5 0,-3-14 0,-3-7 0,-2-9 0,0-5 0,-2-2 0,0-2 0,-3-20 0,-2-7 0,-1-16 0,-7-27 0,6 23 0,-7-37 0,5 25 0,2 1 0,-3 1 0,6 18 0,-1 2 0,1 10 0,2 9 0,0 8 0,1 10 0,3 10 0,0 11 0,8 22 0,-3 6 0,2 0 0,-1 8 0,-4-30 0,3 16 0,-4-21 0,2 2 0,-3-8 0,-1-8 0,-1-4 0,-1-4 0,0-19 0,0 4 0,0-25 0,0 14 0,0-8 0,2 10 0,0 0 0,0 4 0,0 6 0,0 4 0,-1 4 0,1 1 0,0 1 0,5 13 0,4 8 0,4 19 0,0 1 0,3 10 0,-1-1 0,-2-7 0,1 4 0,-6-16 0,0 0 0,-3-6 0,-2-11 0,-1-3 0,-2-6 0,-1-19 0,-3-2 0,-2-21 0,-3 3 0,-3-3 0,3 7 0,-3-5 0,4 11 0,0-5 0,-1 7 0,4 6 0,-2 3 0,3 5 0,0 4 0,3 4 0,3 8 0,0 0 0,3 4 0,-2-5 0,-1-1 0,0-1 0,-2-6 0,-4-7 0,-4-7 0,-5-8 0,2 6 0,-4-5 0,7 10 0,-2-3 0,3 6 0,1 1 0,2 4 0,2 4 0,6 7 0,3 5 0,7 7 0,3 5 0,-4-6 0,4 7 0,-7-11 0,0 5 0,-2-6 0,-3 0 0,-3-6 0,0 0 0,-2-3 0,1 1 0,-1-2 0,0 2 0,1-2 0,-1 1 0,0 0 0,0 1 0,0-2 0,-2 0 0,1-12 0,-1 5 0,0-10 0,0 9 0,0 1 0,1-1 0,0 1 0,1 2 0,1 2 0,-1 1 0,2 0 0,1 0 0,1 0 0,-1 1 0,0 2 0,0 0 0,0 3 0,-1-3 0,-1 1 0,-1-2 0,0 0 0,-1-9 0,-1-1 0,-5-14 0,0-2 0,-6-5 0,4 4 0,-2-3 0,5 10 0,-1 0 0,2 7 0,2 3 0,0 4 0,1 3 0,0 13 0,0 3 0,0 9 0,0-5 0,0 1 0,0-3 0,0 1 0,-2-5 0,1-1 0,-1-7 0,0 0 0,1-3 0,0-13 0,0-4 0,1-13 0,0-7 0,0 6 0,0-7 0,0 11 0,0 1 0,0 5 0,0 6 0,0 5 0,0 6 0,0 9 0,-2 0 0,1 5 0,-3-7 0,2-1 0,-2 0 0,2-2 0,-2 0 0,2 0 0,-2-1 0,2-1 0,0 0 0,-2-3 0,0-1 0,-1-3 0,0-3 0,0 2 0,0-4 0,1 3 0,0 1 0,1 1 0,1 2 0,-1 1 0,1 2 0,-1 1 0,0 1 0,-1 5 0,-2 4 0,2 1 0,-4 6 0,3-3 0,-5 1 0,4-1 0,-3-3 0,3-3 0,-1-1 0,2-2 0,0-3 0,0 0 0,1-1 0,1 0 0,-1-2 0,1-4 0,0-1 0,0-5 0,0 2 0,0-2 0,0 1 0,0 3 0,0 1 0,2 3 0,-1 2 0,1 0 0,0 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7"/>
    </inkml:context>
    <inkml:brush xml:id="br0">
      <inkml:brushProperty name="width" value="0.1" units="cm"/>
      <inkml:brushProperty name="height" value="0.1" units="cm"/>
      <inkml:brushProperty name="color" value="#60A49F"/>
    </inkml:brush>
  </inkml:definitions>
  <inkml:trace contextRef="#ctx0" brushRef="#br0">117 142 24575,'-2'16'0,"1"-1"0,1 2 0,0 1 0,0-3 0,0 3 0,0-3 0,0-3 0,0 1 0,0-7 0,0 0 0,-1-16 0,-1-4 0,-4-15 0,4-6 0,-4-11 0,6-7 0,-2 12 0,2 6 0,0 23 0,0 1 0,3 7 0,4 2 0,3 2 0,2 4 0,4 7 0,-1 10 0,2 10 0,-2 4 0,-1 3 0,-3 0 0,-2 3 0,-3-4 0,-4 3 0,0-7 0,-2 1 0,-3-7 0,-2-4 0,-6-5 0,-6-1 0,0-6 0,-5 0 0,5-10 0,0 0 0,0-10 0,3-7 0,-1-7 0,1-7 0,4 1 0,2-3 0,2-3 0,4 5 0,0 3 0,2 4 0,0 4 0,2-2 0,2 4 0,7-4 0,3 10 0,3-3 0,-2 11 0,3 0 0,-3 3 0,12 3 0,-11 2 0,7 4 0,-13 4 0,-1 0 0,-1 1 0,-3-2 0,-1-2 0,-1 2 0,-2-3 0,1 1 0,-2-2 0,-3 0 0,-1-1 0,-5 0 0,-1-3 0,-4 1 0,-1-3 0,1-1 0,0-1 0,4-1 0,-1-4 0,4-2 0,0-2 0,2-3 0,2 2 0,2 1 0,1-1 0,0 6 0,2 0 0,2 3 0,3 7 0,2 3 0,0 10 0,0 3 0,-4-1 0,0 2 0,-1-4 0,-2-2 0,-1-1 0,-1-7 0,0-1 0,0-4 0,0-1 0,-4-1 0,0-7 0,-6-5 0,3-7 0,0-9 0,3-1 0,2-5 0,2-3 0,0 9 0,0-4 0,10 5 0,-1 5 0,12 0 0,-2 15 0,2 2 0,0 5 0,-2 8 0,1 4 0,-2 11 0,-1 1 0,-5 3 0,0 1 0,-6 2 0,0 0 0,-4 0 0,0-7 0,-2 3 0,0-9 0,0 3 0,-3-6 0,-1-5 0,-7-2 0,0-6 0,-3 0 0,1-9 0,-4-21 0,3-2 0,-1-19 0,8 18 0,2-1 0,4 7 0,0 0 0,1 3 0,0 4 0,0 5 0,2 2 0,6 4 0,3 2 0,6 3 0,-1 1 0,0 1 0,-1 4 0,-1 3 0,1 4 0,-3 1 0,3 1 0,-6-2 0,-1-1 0,-3-1 0,0-2 0,-3-3 0,0 0 0,-3-4 0,-5-1 0,0-5 0,-5-1 0,1-5 0,0 0 0,-1-4 0,2 2 0,2-3 0,2 2 0,1 0 0,3 1 0,1 5 0,0 1 0,0 2 0,1 1 0,3 2 0,3 1 0,3 1 0,4 0 0,3 2 0,-4 0 0,3 5 0,-5 1 0,0 1 0,0-1 0,-4-1 0,-2-2 0,-1-1 0,-2-1 0,0 0 0,-9-7 0,0-3 0,-12-8 0,7 3 0,-3-3 0,5 3 0,-1-2 0,2 1 0,2 3 0,2 3 0,2 1 0,2 3 0,9 15 0,-1-4 0,8 13 0,-7-9 0,0-1 0,-3-1 0,-1-3 0,0-2 0,-2-1 0,-1-2 0,-7-9 0,-1-2 0,-7-12 0,2 5 0,-2-3 0,0 5 0,0-2 0,1 5 0,0 0 0,4 4 0,-1 1 0,1 3 0,1 2 0,-2 0 0,1 1 0,-2 0 0,-1 1 0,-1 5 0,-4 7 0,-7 18 0,3-3 0,-4 10 0,10-15 0,0 3 0,4-6 0,0 4 0,1-3 0,2 0 0,0 0 0,1-4 0,2-1 0,1-4 0,1-3 0,0-1 0,1-4 0,-1-1 0,1-2 0,0 0 0,-1-9 0,2-6 0,-1-11 0,2-4 0,0-3 0,0 7 0,0-3 0,0 8 0,0 1 0,0 3 0,0 7 0,0 2 0,1 5 0,0 1 0,3 8 0,-1 4 0,3 10 0,0 6 0,0 2 0,0 6 0,-2 0 0,0 1 0,-1 4 0,-2-4 0,-1 2 0,0-8 0,0-2 0,0-6 0,0 1 0,0-6 0,0-2 0,0-7 0,0-3 0,0-1 0,-1-24 0,0 4 0,0-15 0,1 9 0,0 3 0,0 0 0,0 2 0,0 5 0,0 3 0,0 4 0,0 4 0,0 9 0,0 10 0,2 11 0,-2 10 0,4 6 0,-3-8 0,2 3 0,-2-10 0,2-3 0,-2-3 0,1-10 0,-1-3 0,1-5 0,-1-2 0,2-1 0,-1-2 0,1-1 0,0 0 0,0-1 0,-1-3 0,1-6 0,0-2 0,1-9 0,-1 5 0,0-6 0,1 5 0,-2-2 0,1 1 0,-2 3 0,1 3 0,1 3 0,-3 4 0,2 2 0,-1 1 0,3 9 0,-1 6 0,2 14 0,0 3 0,0 8 0,1-13 0,-3 6 0,1-14 0,-1 2 0,0-7 0,0-3 0,-2-4 0,1-3 0,-1-10 0,2-14 0,-1-19 0,1-3 0,1-17 0,-1 10 0,2 3 0,-1 1 0,0 20 0,0-2 0,-1 9 0,0 7 0,0 6 0,-1 5 0,1 1 0,0 12 0,2 4 0,1 16 0,0 5 0,0 6 0,-1 3 0,1 0 0,-2-11 0,1 2 0,-2-11 0,1-1 0,-2-5 0,1-7 0,-3-5 0,1-2 0,-1-2 0,1-2 0,1-14 0,1-2 0,0-16 0,1 8 0,0-7 0,-1 10 0,-1-6 0,1 9 0,-2 1 0,0 7 0,-1 2 0,1 4 0,0 1 0,3 18 0,0 3 0,1 18 0,-1-1 0,1 5 0,-3-10 0,2 3 0,-2-10 0,1-4 0,-1-2 0,1-9 0,-3-2 0,1-4 0,-1-21 0,0-10 0,0-24 0,0 5 0,0-10 0,0 10 0,0 5 0,0 0 0,0 17 0,1-2 0,0 8 0,1 7 0,0 5 0,0 4 0,1 3 0,2 4 0,0 8 0,5 9 0,1 11 0,1 4 0,1 2 0,-5-7 0,2 2 0,-5-11 0,1 2 0,-1-8 0,-2-5 0,0-3 0,-1-4 0,-1 0 0,0-21 0,-1-1 0,0-21 0,0 12 0,0-10 0,0 12 0,2-4 0,-2 8 0,3 4 0,-2 5 0,1 3 0,-2 4 0,1 2 0,0 1 0,3 1 0,0 1 0,1 0 0,-1 0 0,1 4 0,-1 1 0,0 3 0,0 0 0,-1-1 0,-1-2 0,-1-1 0,-1-2 0,0 0 0,0-9 0,-2-3 0,-2-12 0,-2-5 0,1 5 0,-1-6 0,3 9 0,-1-3 0,1 6 0,1 5 0,1 3 0,1 3 0,0 4 0,0 6 0,0 11 0,0 8 0,0 5 0,0 6 0,0-7 0,0 5 0,0-8 0,0-1 0,0-3 0,-1-9 0,0-1 0,0-6 0,1-1 0,-1-15 0,1 3 0,-1-7 0,1 5 0,0 6 0,0-2 0,0 17 0,0-3 0,0 13 0,0 0 0,0-2 0,0 4 0,1-2 0,0-2 0,2-2 0,-3-5 0,1-4 0,-1-2 0,1-3 0,0-1 0,0-10 0,-4 2 0,1-12 0,-3 3 0,2 1 0,0 0 0,1 5 0,1 1 0,1 4 0,0 20 0,0 4 0,0 19 0,0-1 0,0-7 0,0 2 0,0-6 0,0-2 0,0-1 0,0-12 0,0-1 0,0-6 0,0-2 0,0 0 0,-4-3 0,2-3 0,-5-3 0,2-8 0,0 3 0,-1-7 0,3 4 0,-4-3 0,4 1 0,-2 2 0,3 1 0,1 5 0,0 3 0,1 1 0,-1 2 0,1 13 0,0 0 0,-2 15 0,2-8 0,-4 4 0,2-5 0,0 0 0,-1-1 0,2-7 0,-1-2 0,1-3 0,0-3 0,-2-4 0,-2-5 0,-1-7 0,0 0 0,3-3 0,-2 4 0,2-2 0,0 3 0,1 1 0,0 5 0,1 2 0,0 1 0,1 22 0,0 9 0,0 28 0,0 18 0,0 14 0,0-9 0,0-9 0,0-15 0,0-13 0,0 4 0,0-15 0,0-10 0,0-8 0,0-7 0,-1-3 0,0-18 0,-2 2 0,1-19 0,-2 8 0,4-9 0,-2 1 0,2-5 0,0 0 0,0 0 0,0 2 0,0 8 0,0 1 0,0 7 0,2 1 0,-1 3 0,2 5 0,-1 3 0,0 3 0,-1 1 0,1 3 0,3 0 0,-1 1 0,5 0 0,-2 2 0,3 1 0,1 5 0,-2-1 0,2 3 0,-2-1 0,-2-2 0,0 0 0,-4-3 0,1-1 0,-2-1 0,0 1 0,0-14 0,-1 4 0,-1-12 0,0 7 0,0 2 0,0 1 0,0 3 0,0 2 0,1 0 0,0 3 0,1 7 0,1 5 0,-2 11 0,1 4 0,-2-4 0,0 6 0,0-6 0,0 2 0,0-3 0,0-6 0,0-3 0,0-6 0,-1 0 0,0-3 0,-2-2 0,0 0 0,-3-5 0,0-6 0,-4-11 0,0-8 0,-3-7 0,0-5 0,4-1 0,1 8 0,4-3 0,0 13 0,0-1 0,1 5 0,1 8 0,1 2 0,1 7 0,-1 0 0,-1 16 0,-2 13 0,-2 8 0,-1 16 0,-1-10 0,1-3 0,-1-3 0,4-10 0,-1-4 0,2-3 0,0-9 0,0-2 0,1-4 0,0-1 0,-2-6 0,0-8 0,-2-7 0,0-12 0,0 9 0,-2-7 0,4 8 0,-1 0 0,2 3 0,0 7 0,0 3 0,0 3 0,1 3 0,0 1 0,-4 16 0,2 1 0,-6 18 0,3 3 0,-3-5 0,2 3 0,2-10 0,-1-2 0,4-3 0,-2-8 0,4-5 0,-2-3 0,3-19 0,-1-2 0,1-25 0,0 3 0,0 0 0,0 3 0,0 10 0,0 3 0,-1 5 0,0 7 0,0 3 0,0 5 0,0 2 0,-5 15 0,1-1 0,-5 18 0,0-3 0,0-2 0,1 3 0,1-9 0,0 2 0,0-4 0,3-6 0,1-5 0,2-3 0,-2-2 0,1-15 0,-1-1 0,2-16 0,-2 1 0,4 5 0,-2-2 0,2 7 0,0-1 0,-1 4 0,0 5 0,0 5 0,1 2 0,0 3 0,-1 9 0,-1 4 0,-2 10 0,0-2 0,-1 1 0,2-3 0,-1 1 0,1-5 0,0-1 0,1-7 0,-1 0 0,1-3 0,0-1 0,-1-7 0,-2-12 0,3-6 0,-2-16 0,4 1 0,0 4 0,0-1 0,0 11 0,0-1 0,0 7 0,0 4 0,0 7 0,0 2 0,0 5 0,4 13 0,0 3 0,5 10 0,-4-4 0,0 0 0,0-2 0,-1-1 0,0-3 0,-1-3 0,0-5 0,0-2 0,-1-1 0,0-3 0,0 0 0,2-5 0,-1 0 0,4-8 0,-2-1 0,3-1 0,-2 1 0,-1 2 0,0 3 0,-3 1 0,2 4 0,-2 2 0,1 0 0,0 6 0,-1 8 0,0 12 0,-2 11 0,0 6 0,0-6 0,0 1 0,2-10 0,-2 0 0,2-8 0,-1-6 0,-1-5 0,1-4 0,-1-4 0,2-8 0,0-11 0,4-8 0,0-11 0,5-1 0,-3 5 0,3-5 0,-4 13 0,1-3 0,-3 8 0,1 6 0,-3 5 0,1 4 0,-1 4 0,-1 1 0,1 1 0,0 7 0,3 4 0,-3 8 0,3 4 0,-3-3 0,0 3 0,1-4 0,-1 2 0,-1-4 0,1-1 0,-3-6 0,3-2 0,-3-1 0,1-3 0,0 0 0,0-1 0,0 0 0,1-1 0,0-1 0,1-1 0,8 0 0,-6 0 0,7 1 0,-6 0 0,0 3 0,-1 0 0,-1 0 0,0-1 0,-2 0 0,0-1 0,0-1 0,1 0 0,0-11 0,1-2 0,2-12 0,0-3 0,1 5 0,-1-6 0,0 6 0,-2 0 0,1 2 0,-1 7 0,-2 2 0,1 6 0,-2 2 0,1 1 0,0 1 0,1 1 0,0 0 0,1 0 0,0 1 0,-1 1 0,2 0 0,-2 2 0,1-2 0,-1 3 0,2 1 0,0 2 0,-1 4 0,-1-5 0,-1 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8"/>
    </inkml:context>
    <inkml:brush xml:id="br0">
      <inkml:brushProperty name="width" value="0.1" units="cm"/>
      <inkml:brushProperty name="height" value="0.1" units="cm"/>
      <inkml:brushProperty name="color" value="#57A9B5"/>
    </inkml:brush>
  </inkml:definitions>
  <inkml:trace contextRef="#ctx0" brushRef="#br0">476 263 24575,'0'17'0,"0"3"0,0-4 0,0 3 0,0-8 0,0 2 0,0-3 0,0-1 0,0-3 0,0-6 0,0-8 0,-1 1 0,1-2 0,-3-1 0,3 4 0,-1-3 0,1 5 0,0 1 0,0 14 0,0 0 0,0 15 0,-6 1 0,1 2 0,-13 17 0,3-6 0,-4 1 0,6-14 0,5-14 0,1-1 0,1-6 0,1-1 0,1-4 0,-1 0 0,3-1 0,-2 0 0,2-2 0,-1-2 0,1-3 0,-1-7 0,1 1 0,0-8 0,2 0 0,0-3 0,0-2 0,0 4 0,0-6 0,2 12 0,-1-4 0,1 11 0,0 4 0,-1 2 0,1 16 0,-2 7 0,-1 15 0,-5-2 0,-5 4 0,1-10 0,-5 7 0,5-9 0,-2 1 0,3-11 0,2-1 0,2-8 0,0-2 0,2-3 0,0-1 0,1-6 0,0 1 0,2-6 0,-1 1 0,1-2 0,0 0 0,0-4 0,0 1 0,0-1 0,0 2 0,0 0 0,0 3 0,0 3 0,0 0 0,-1 4 0,0-2 0,-1 3 0,1-1 0,-1 1 0,-1 0 0,1 1 0,0 0 0,-1 0 0,1 1 0,-1 0 0,0 1 0,0 0 0,0 0 0,1 0 0,-1 0 0,-1 4 0,-2 0 0,-1 5 0,-1 1 0,-1 2 0,-2-1 0,-1 2 0,1-3 0,-2 1 0,2-3 0,0-1 0,0-2 0,2 0 0,-3-2 0,4 1 0,-2-2 0,0-1 0,2-1 0,-1 0 0,3 0 0,1 0 0,0-1 0,4 0 0,-3-3 0,4 0 0,-1-1 0,1 0 0,0 1 0,0 1 0,0 0 0,0 1 0,0-1 0,0-4 0,0-2 0,4-48 0,1 23 0,7-44 0,-3 32 0,2 8 0,-3-2 0,0 16 0,-1-3 0,-1 8 0,-2 5 0,-1 5 0,0 3 0,-1 3 0,-1 1 0,0 8 0,-1 4 0,0 4 0,0 3 0,0-3 0,0 2 0,0-2 0,0 5 0,0-3 0,0 10 0,-1-4 0,0 1 0,-2-1 0,1-7 0,0 3 0,0-4 0,1 0 0,0-5 0,0-1 0,0-4 0,0 0 0,0-3 0,-2-6 0,1 0 0,-3-6 0,2 1 0,0-2 0,-2-4 0,2 1 0,0-5 0,1 3 0,-1-2 0,3-2 0,-2 2 0,2 2 0,0 1 0,0 4 0,0 3 0,0 1 0,0 4 0,0 1 0,0 11 0,0-2 0,0 12 0,0-2 0,0-1 0,0 1 0,0-6 0,0-2 0,0 0 0,0 1 0,0-3 0,0 1 0,0-2 0,0-1 0,0-1 0,0 0 0,0-14 0,-3 1 0,-1-15 0,-1 0 0,-2-2 0,2 1 0,0 0 0,1 5 0,1-1 0,1 6 0,-1 4 0,3 3 0,-1 4 0,1 5 0,0 7 0,0 5 0,0 6 0,0 1 0,0 7 0,0 1 0,0 8 0,0-3 0,0-2 0,0 1 0,0-9 0,0 4 0,0-9 0,0-3 0,0-5 0,0-4 0,0-1 0,1-21 0,1 5 0,0-14 0,1 8 0,-1 2 0,1 1 0,2-3 0,-2 5 0,2 1 0,-1 2 0,-1 3 0,1 1 0,-2 2 0,1 0 0,-1 2 0,0 1 0,0-1 0,1 2 0,0 6 0,1 0 0,-2 6 0,1 0 0,-1 1 0,1 2 0,-1 0 0,0-1 0,0 0 0,-1-5 0,1 0 0,-1-4 0,0 0 0,-1-3 0,1-1 0,0-8 0,2-2 0,-1-7 0,0 1 0,1-1 0,-1 0 0,1-3 0,1 0 0,0 1 0,0 3 0,1 1 0,-3 5 0,1 2 0,-1 4 0,1 2 0,-1 0 0,-1 5 0,1 5 0,0 4 0,0 6 0,1-4 0,-1 5 0,1-3 0,0 2 0,-1-3 0,1-2 0,-3-5 0,3-1 0,-3-4 0,1-1 0,0-1 0,-1-12 0,1-2 0,1-12 0,-2 5 0,4-7 0,-2 7 0,1-2 0,0 2 0,1 5 0,-2 3 0,1 3 0,0 4 0,-1 2 0,0 1 0,1 1 0,0 3 0,1 2 0,-2 3 0,1 0 0,0 1 0,0-1 0,-1-1 0,1 1 0,1-2 0,-1 1 0,1 1 0,0-1 0,-1 1 0,1 1 0,-1-3 0,0 1 0,1-2 0,-2-1 0,1-1 0,-1-1 0,-1-10 0,0-3 0,-1-14 0,0 2 0,0 1 0,0-3 0,0 5 0,0 1 0,0 3 0,0 7 0,0 2 0,1 4 0,0 2 0,2 10 0,0 3 0,0 11 0,1 1 0,-1 7 0,1 2 0,1 5 0,-1 0 0,0 1 0,0-13 0,0 4 0,-1-12 0,-1 1 0,1-5 0,-3-5 0,2-4 0,0-3 0,0-9 0,1-7 0,1-11 0,0-4 0,1-3 0,1 5 0,2-2 0,-3 8 0,2-3 0,-2 7 0,0 3 0,-1 5 0,-1 4 0,-1 2 0,0 1 0,1 0 0,0 2 0,0-1 0,1 1 0,0 0 0,1 0 0,0 0 0,-1 0 0,1 0 0,-3 1 0,3 0 0,-2 2 0,0-1 0,-1 0 0,1 0 0,-1-1 0,1-1 0,0 0 0,0-1 0,-1-1 0,1 0 0,-1 1 0,0-1 0,0 1 0,1-1 0,1 2 0,0-1 0,4 1 0,-3 0 0,3 3 0,-2 1 0,0 3 0,0 1 0,-1 0 0,-1-1 0,0 0 0,-1-2 0,-1-1 0,0-3 0,-4-13 0,0 0 0,-5-12 0,3 5 0,0 2 0,0 1 0,1 4 0,2 0 0,-1 3 0,2 2 0,0 6 0,-2 10 0,0-1 0,-4 7 0,2-7 0,-4 3 0,2-3 0,-1-1 0,2-1 0,0-3 0,1-1 0,1-1 0,0-1 0,1-1 0,1-2 0,0-2 0,1 0 0,0-2 0,0 2 0,0 1 0,2 13 0,-1-2 0,2 10 0,-2-5 0,-1-2 0,2 0 0,-2-3 0,0 0 0,0-3 0,0-1 0,0-1 0,3-8 0,-2 5 0,4-8 0,2 7 0,-1 1 0,4 0 0,0 1 0,-1 0 0,1 1 0,-2 3 0,1 8 0,-2-2 0,-1 7 0,-3-4 0,0 1 0,-1 0 0,0-3 0,-2-3 0,0-3 0,0-1 0,0-2 0,0-9 0,0-1 0,0-14 0,0 5 0,0-8 0,1 5 0,1 1 0,1 3 0,0 5 0,0 3 0,-1 3 0,0 2 0,1 2 0,-1 5 0,-1 2 0,0 8 0,-1 6 0,0 6 0,0 4 0,0-5 0,0 0 0,0-8 0,0 1 0,0-4 0,0-1 0,0-6 0,0-2 0,0-3 0,0 0 0,-4 0 0,1-1 0,-3-1 0,1 0 0,1-1 0,0-2 0,-1-1 0,2-1 0,-2-2 0,0 1 0,2-3 0,-1 2 0,1 1 0,1 2 0,-1 1 0,1 8 0,0-1 0,-3 11 0,-1-2 0,-5 6 0,-1 1 0,-5 2 0,6-4 0,-5 1 0,6-7 0,-1 1 0,0-7 0,2 0 0,3-5 0,-2 1 0,3-10 0,-3-13 0,3-18 0,-2-18 0,5 3 0,-1-11 0,3 11 0,0-10 0,0 5 0,0 18 0,0-4 0,0 22 0,0-7 0,0 13 0,0 3 0,0 7 0,0 4 0,0 12 0,0-5 0,-1 11 0,-3-10 0,-1 3 0,-5 1 0,2 2 0,-5 4 0,1-2 0,0 2 0,0-2 0,1 0 0,-1-1 0,3-1 0,-1-4 0,5 0 0,-2-3 0,3 1 0,-1-3 0,3 2 0,-2-2 0,2 0 0,0-1 0,-1-1 0,0-6 0,1 2 0,-1-5 0,2 3 0,-2-1 0,0-1 0,0-1 0,1 1 0,-1 0 0,0-2 0,1 2 0,0-1 0,0 3 0,0 1 0,-1 2 0,1 1 0,0 1 0,-1 1 0,0 1 0,0 1 0,2 1 0,-1 0 0,1-1 0,0 1 0,-1-1 0,1-1 0,-3-1 0,0-1 0,0-1 0,1-1 0,0 2 0,1 0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79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27 1 24575,'-8'0'0,"1"0"0,3 0 0,1 0 0,0 2 0,2 3 0,1 2 0,0 5 0,0-2 0,0 1 0,0 0 0,0 1 0,0 2 0,0-2 0,3 1 0,1-3 0,6 4 0,-1-4 0,5 3 0,-1-4 0,-1-1 0,-1-3 0,-3 0 0,0-4 0,-3 1 0,0-2 0,-1 0 0,-2-3 0,1-4 0,1-3 0,-3-6 0,1 2 0,-2-4 0,0 4 0,0-1 0,0 4 0,0 3 0,0 1 0,-1 4 0,-1 10 0,-3 9 0,-2 10 0,-2 10 0,-2 1 0,3-4 0,-3 4 0,5-11 0,-3 2 0,3-7 0,1-7 0,2-4 0,1-4 0,0-3 0,0-2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0"/>
    </inkml:context>
    <inkml:brush xml:id="br0">
      <inkml:brushProperty name="width" value="0.1" units="cm"/>
      <inkml:brushProperty name="height" value="0.1" units="cm"/>
      <inkml:brushProperty name="color" value="#60A3AB"/>
    </inkml:brush>
  </inkml:definitions>
  <inkml:trace contextRef="#ctx0" brushRef="#br0">718 264 24575,'-3'36'0,"1"-12"0,2 9 0,0-16 0,0-4 0,0-4 0,0-2 0,0-25 0,0-5 0,0-14 0,0 9 0,0 2 0,0-4 0,0 11 0,0-7 0,0 20 0,0 1 0,0 26 0,-2-4 0,-5 23 0,1-17 0,-5 9 0,1-10 0,2 2 0,-2-3 0,3-6 0,2-2 0,0-5 0,4-2 0,-2-2 0,3-1 0,-1-1 0,0-10 0,0 3 0,0-10 0,1 6 0,0-3 0,0 4 0,0-1 0,0 6 0,0 2 0,0 9 0,0 4 0,0 12 0,0 1 0,0 0 0,0 1 0,0-5 0,0 1 0,0-3 0,0-5 0,0-4 0,0-3 0,0-3 0,0 0 0,2-13 0,-1 5 0,2-10 0,0 9 0,1-1 0,-1 3 0,2 0 0,-2 3 0,1 0 0,-1 5 0,0 2 0,0 3 0,0-1 0,0 0 0,-1-2 0,-1-1 0,-1-1 0,0-1 0,0 2 0,0-2 0,0 1 0,0-2 0,0 1 0,0-1 0,0-1 0,0 1 0,-1-18 0,-1-2 0,0-16 0,0 8 0,2-4 0,0 9 0,0-6 0,0 9 0,0 1 0,0 6 0,0 4 0,0 2 0,2 2 0,-1 11 0,0 1 0,0 10 0,-1 1 0,-1-2 0,-1 2 0,-3-4 0,1-3 0,-1-5 0,1-3 0,1-2 0,-1-1 0,1 0 0,0-1 0,1 0 0,-2-1 0,1 0 0,-3-1 0,2 2 0,-1-2 0,1 0 0,0 0 0,1-3 0,0-2 0,0-5 0,3-1 0,-1-3 0,1 2 0,0 2 0,0 3 0,0 2 0,0 1 0,-8 17 0,3-7 0,-6 16 0,3-12 0,1 0 0,-4 0 0,5-6 0,-3 1 0,6-8 0,1-21 0,0-1 0,2-20 0,0 14 0,0-1 0,0 8 0,0-1 0,0 6 0,0 5 0,0 3 0,0 5 0,1 1 0,3 17 0,-3 5 0,2 19 0,-3 4 0,0 8 0,0-9 0,0 6 0,0-13 0,-1 2 0,-3-7 0,0-10 0,-1-5 0,2-6 0,0-2 0,1-3 0,-1 1 0,0-7 0,0-4 0,-1-8 0,0-7 0,0-6 0,2-4 0,-2 5 0,4-2 0,-2 8 0,2-1 0,0 7 0,0 4 0,0 6 0,0 1 0,0 24 0,0-1 0,0 16 0,0-9 0,-2 2 0,-4 4 0,2-3 0,-6 4 0,6-18 0,-4 1 0,5-8 0,-2-1 0,0 1 0,-1-2 0,1 1 0,-1-2 0,0-1 0,0 1 0,0 0 0,1 0 0,-1-1 0,2-1 0,-2-1 0,3 0 0,-1 0 0,1-1 0,2-2 0,-1 0 0,1-2 0,0 2 0,1-1 0,0 1 0,0 0 0,0 1 0,4 0 0,-2 1 0,1 5 0,0 2 0,-3 3 0,2 2 0,-2 1 0,0 9 0,0-7 0,-2 8 0,-3-7 0,-1-1 0,-3 0 0,3-6 0,0-2 0,2-2 0,-2-3 0,3 0 0,-1-1 0,2-2 0,-2-7 0,3-4 0,-1-8 0,2-3 0,0-4 0,0 3 0,0-1 0,0 2 0,0-1 0,0 1 0,0 5 0,0 3 0,0 4 0,0 3 0,1 1 0,0 4 0,1 1 0,-2 12 0,1-2 0,-2 6 0,-2-6 0,-1-2 0,-6 3 0,3-4 0,-2 1 0,4-4 0,0-1 0,0 0 0,0-2 0,-2-7 0,0-6 0,1-7 0,0-5 0,2 7 0,2-5 0,-1 8 0,3-2 0,-2 5 0,2 5 0,0 4 0,0 20 0,0-2 0,0 15 0,-2-5 0,0-3 0,-2 3 0,0-6 0,1 1 0,-1-6 0,1-1 0,0-4 0,0-1 0,0-4 0,1 0 0,-1-1 0,1-1 0,-1-3 0,0-4 0,-2-7 0,0-9 0,-3-10 0,3-4 0,-2-11 0,4 13 0,1-4 0,2 14 0,0 1 0,0 5 0,0 7 0,0 4 0,0 4 0,0 23 0,0-8 0,0 22 0,0-16 0,0 6 0,-2-4 0,0 2 0,-3-6 0,1 0 0,0-6 0,0 0 0,2-5 0,-1 0 0,0-1 0,1-2 0,-2 0 0,1-1 0,-3 0 0,3-1 0,-5-6 0,3-4 0,-3-8 0,0-5 0,4-4 0,-2 3 0,2-1 0,0 5 0,2-1 0,-2 3 0,4 5 0,-2 4 0,2 9 0,0 12 0,0 1 0,0 10 0,0-5 0,0 1 0,0-1 0,-1 1 0,-1-2 0,-4 5 0,0-4 0,0 4 0,0-7 0,1 0 0,-1-3 0,2-3 0,0-1 0,2-2 0,-2-1 0,2-2 0,1 1 0,0 0 0,1-1 0,0 1 0,0 1 0,0 1 0,0 3 0,1 2 0,1-1 0,1 1 0,0-1 0,0-1 0,-1-2 0,1-1 0,-2-2 0,1 1 0,0-1 0,-1-2 0,2 0 0,-1-5 0,1-3 0,0-7 0,1-2 0,2-8 0,0-1 0,1-5 0,1-6 0,-1 1 0,0 4 0,0-4 0,-3 12 0,0-4 0,-1 8 0,1 7 0,-1 2 0,-1 6 0,0 0 0,0 2 0,0 1 0,0 8 0,0 1 0,0 4 0,-2 1 0,2-1 0,-2 0 0,0-1 0,0-1 0,0-3 0,0-1 0,0-2 0,0-1 0,0 0 0,-4-11 0,1-1 0,-3-12 0,4-7 0,-2-3 0,3-8 0,-1 7 0,2-3 0,0 7 0,0 3 0,0 4 0,0 8 0,0 5 0,0 4 0,1 3 0,0 12 0,0 1 0,-1 13 0,0-8 0,0 3 0,0-3 0,0-1 0,-2-2 0,0-3 0,-1-3 0,0-2 0,1-3 0,-1-2 0,0-1 0,10 5 0,-4 0 0,8 5 0,3 12 0,-5-8 0,4 9 0,-9-13 0,-1-3 0,0-3 0,0 0 0,0-2 0,-1-1 0,1-1 0,-1-7 0,1 1 0,0-6 0,1 3 0,-1-3 0,0 2 0,2-3 0,-2 5 0,3-2 0,-3 6 0,1 1 0,0 2 0,-1 1 0,3 0 0,-3 0 0,1 0 0,-2 1 0,1 4 0,0-1 0,0 5 0,0-1 0,0 2 0,0-1 0,1 1 0,-1-3 0,-2-1 0,1-2 0,-1-1 0,0-2 0,3-3 0,-2 1 0,2-3 0,-1 3 0,1 0 0,0 1 0,3 0 0,0 0 0,0 0 0,-1 2 0,0 2 0,0 3 0,-1 2 0,-1 0 0,-1 3 0,1-2 0,-2 1 0,-1-3 0,-1-1 0,0-2 0,0-1 0,0-2 0,0-11 0,0 1 0,0-10 0,0 4 0,1 1 0,1 1 0,2 0 0,-1 3 0,1 1 0,-1 2 0,1 2 0,-1 1 0,-1 2 0,1 0 0,0 1 0,-1 0 0,1 0 0,-1 0 0,1 0 0,-1 1 0,1 1 0,-2 1 0,-3-14 0,-2 1 0,-2-12 0,0 6 0,-1 2 0,4 0 0,-2 0 0,3 5 0,0 1 0,5 7 0,5 11 0,1 1 0,7 13 0,-6-11 0,3 8 0,-5-7 0,1 5 0,-2-3 0,-2-2 0,0-2 0,-2-6 0,0 0 0,0-4 0,-1 0 0,1-1 0,-1-1 0,1-4 0,0 0 0,0-3 0,0 1 0,0 0 0,0 2 0,-1 0 0,1 2 0,-1 1 0,1 1 0,-1 0 0,1 0 0,0 0 0,-1 0 0,1 0 0,-1 0 0,1 0 0,0 0 0,0-1 0,1 0 0,-2-2 0,1 0 0,-1 1 0,2-1 0,-1 1 0,1 1 0,-1 1 0,0 0 0,-1 0 0,1 0 0,-1 0 0,1 0 0,-2 8 0,0 1 0,-1 11 0,0 0 0,0 1 0,0 2 0,0-1 0,-1 2 0,-1-2 0,-2-5 0,0-4 0,2-7 0,-3 0 0,2-3 0,-1-2 0,0 1 0,0-7 0,-1 0 0,-1-6 0,2-3 0,-3-1 0,3 1 0,0 3 0,0 1 0,1 3 0,2 1 0,-1 2 0,1 2 0,-3 13 0,-2 3 0,-1 12 0,0-5 0,2 3 0,-2-3 0,1-1 0,0-2 0,2-6 0,0-2 0,1-4 0,1-2 0,-1-3 0,-1 0 0,1-3 0,-3-5 0,1-5 0,-3-7 0,2 2 0,-1-4 0,2 7 0,-1-2 0,1 4 0,3 2 0,0 4 0,1 8 0,-1 6 0,-1 12 0,-3 5 0,-2 5 0,1-5 0,-5 3 0,5-6 0,-3 3 0,3-6 0,0-5 0,1-5 0,1-3 0,1-2 0,1-2 0,1-1 0,-1-1 0,2-4 0,-2-6 0,2-2 0,-2-4 0,3 2 0,-2 2 0,2 1 0,0 3 0,0 2 0,-1 4 0,-1 10 0,-1 5 0,-1 12 0,-2 2 0,1 6 0,-3-8 0,2 7 0,0-7 0,-2 0 0,2-6 0,1-5 0,0-6 0,3-2 0,-1-4 0,0 0 0,0-2 0,1 0 0,-3-6 0,0-2 0,-2-8 0,0-3 0,1 2 0,-2-6 0,3 6 0,-1-4 0,0 6 0,3 2 0,0 5 0,1 2 0,1 2 0,0 3 0,-1 6 0,0-2 0,-1 4 0,-1-6 0,1-1 0,0 0 0,0-3 0,2-5 0,-1-1 0,1-2 0,1 1 0,-2 1 0,2-1 0,0 2 0,0 2 0,0 2 0,0 4 0,-2 5 0,1-18 0,-1 1 0,9-33 0,8-7 0,6-17 0,3 12 0,-7 6 0,0 12 0,-5 7 0,2-1 0,-5 12 0,-3 6 0,-1 8 0,-1 2 0,0 4 0,-2 1 0,1 0 0,-1 2 0,0 2 0,0 3 0,-1 5 0,0 2 0,-1 3 0,0 1 0,0-4 0,2 4 0,-2-6 0,2 4 0,-2-8 0,0 1 0,0-4 0,0-1 0,1-2 0,2-8 0,0-1 0,1-8 0,0 3 0,-1-1 0,2 3 0,0-2 0,1 3 0,-1 0 0,1-1 0,0 2 0,3-2 0,1 2 0,-1-1 0,2-1 0,-2 5 0,3-2 0,-4 4 0,2 2 0,-5-1 0,1 2 0,-2 0 0,0 0 0,-1 0 0,0 0 0,-1 0 0,2 2 0,-1-1 0,1 2 0,0-1 0,-1 1 0,1 0 0,0-1 0,-1 0 0,1-1 0,0-1 0,-1 0 0,2-2 0,-2-2 0,1 0 0,-1 0 0,0 3 0,-1-2 0,1 3 0,0-1 0,-1 1 0,-1-5 0,0 1 0,-1-4 0,0 1 0,0-1 0,0-1 0,0 1 0,-2-1 0,-2 2 0,-2 1 0,1 2 0,-1 2 0,1 1 0,0 1 0,2 0 0,-1 0 0,1 4 0,0 2 0,0 5 0,-1 3 0,2 0 0,-1 2 0,1-2 0,-1 0 0,1-3 0,-1-1 0,1-2 0,1-3 0,-1 0 0,1-1 0,1-2 0,-1 1 0,-1-2 0,0 0 0,-2-1 0,2 0 0,-1 0 0,0 0 0,0-4 0,-1-3 0,0-5 0,2-4 0,1 2 0,1-7 0,0 2 0,0-5 0,0 0 0,0 2 0,0 3 0,3 5 0,-1 5 0,3 3 0,-2 1 0,1 4 0,0 0 0,-1 1 0,1 0 0,-1 0 0,-1 0 0,1 3 0,-1 7 0,-1 6 0,-1 8 0,0 13 0,0-18 0,0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1"/>
    </inkml:context>
    <inkml:brush xml:id="br0">
      <inkml:brushProperty name="width" value="0.025" units="cm"/>
      <inkml:brushProperty name="height" value="0.025" units="cm"/>
      <inkml:brushProperty name="color" value="#22B5E2"/>
    </inkml:brush>
  </inkml:definitions>
  <inkml:trace contextRef="#ctx0" brushRef="#br0">67 550 24575,'0'-6'0,"0"1"0,0-2 0,0 2 0,0-1 0,0 1 0,0 1 0,0-1 0,0 0 0,0 0 0,0 1 0,0-3 0,0 4 0,0-3 0,0 3 0,0-1 0,0 0 0,0 1 0,0-1 0,0 0 0,0 0 0,0 1 0,0-1 0,0 2 0,0-2 0,0 2 0,0 0 0,0-1 0,0 1 0,0 0 0,0-2 0,0 2 0,0-2 0,0 2 0,0-2 0,0 2 0,0-3 0,0 1 0,0 0 0,0-1 0,0 1 0,-2 1 0,1-2 0,-1 2 0,2-2 0,0 3 0,0-2 0,0 2 0,0-2 0,-1 1 0,1-1 0,-1 1 0,1 0 0,0 0 0,0 0 0,-1 0 0,0 0 0,0 0 0,1 0 0,0 0 0,0 0 0,0 1 0,0 0 0,0-1 0,0 1 0,0-2 0,0 2 0,-1-2 0,1 1 0,-1 0 0,1 0 0,0 0 0,0 0 0,0 0 0,0-2 0,0 2 0,0-1 0,0 0 0,0 1 0,0 0 0,0-2 0,0 3 0,0-2 0,0 2 0,0 0 0,0-2 0,0 1 0,0 0 0,0-1 0,0 2 0,0-2 0,0 1 0,0 0 0,0-1 0,0 2 0,0 0 0,0 0 0,0-2 0,0 0 0,0 1 0,0-1 0,0 1 0,0 0 0,0 0 0,0-1 0,0 1 0,0-1 0,0 1 0,0 0 0,0-1 0,0 1 0,0 0 0,0 1 0,0-2 0,0 1 0,0 0 0,-1 1 0,1-1 0,-1 1 0,1 0 0,0-1 0,0 1 0,0 0 0,0-1 0,0 1 0,-1-1 0,0-1 0,0 0 0,1 0 0,0 1 0,0-2 0,0 3 0,0-3 0,0 1 0,0 0 0,0-1 0,0 2 0,0-3 0,0 3 0,0-2 0,0 2 0,0-1 0,0 1 0,0-1 0,0 1 0,0 0 0,0-1 0,0 1 0,0 0 0,0-1 0,0 2 0,0-2 0,0 2 0,0-1 0,0 1 0,0 0 0,0 0 0,0 0 0,0-1 0,1 1 0,1 0 0,-1-1 0,0 1 0,0 1 0,-1-1 0,1 3 0,-1 0 0,0 1 0,0 2 0,0 1 0,0 0 0,0 2 0,0-2 0,0 1 0,0 0 0,0 0 0,0-1 0,0 0 0,0 0 0,0-1 0,0 1 0,0-2 0,0 0 0,0-1 0,0 1 0,0 0 0,0 0 0,0 1 0,0-1 0,0 2 0,0-3 0,0 3 0,0-2 0,0 1 0,0 0 0,0 1 0,0-1 0,0 1 0,0-2 0,0 1 0,0 1 0,0-2 0,0 1 0,0-1 0,0 0 0,0 1 0,0-2 0,0 3 0,0-2 0,0 1 0,0 0 0,0 0 0,0 1 0,-1-1 0,0-1 0,0 2 0,1-2 0,0 1 0,0 0 0,0 1 0,0 0 0,0 1 0,0 0 0,-1-2 0,1 1 0,-1-1 0,1 1 0,0 0 0,-1 0 0,1 0 0,-2-1 0,2 1 0,-1-2 0,1 1 0,-1 1 0,1-2 0,-1 1 0,0-1 0,0 0 0,1 1 0,0-2 0,0 2 0,0-2 0,0 3 0,0-2 0,0 1 0,0 0 0,0-2 0,0 2 0,0-2 0,0 0 0,0 2 0,0-2 0,0 2 0,0-2 0,0 2 0,0-2 0,0 2 0,0-2 0,0 0 0,0 2 0,0-2 0,0 2 0,0-2 0,0 0 0,0 1 0,0 0 0,0 0 0,0 1 0,0 1 0,0-1 0,0 2 0,0-2 0,-1 0 0,1 0 0,-1 0 0,0 0 0,1 1 0,-1-2 0,0 2 0,0 0 0,-1 1 0,1-1 0,-1-2 0,0 2 0,2-2 0,-3 1 0,2-1 0,0 2 0,-1-3 0,1 2 0,-1-1 0,2 0 0,-2 0 0,0 1 0,0 2 0,-1-1 0,1 3 0,0-4 0,0 0 0,2 0 0,-2 0 0,1-1 0,0 0 0,0-1 0,1 0 0,-1 0 0,1 1 0,0-1 0,0 0 0,0 0 0,0 0 0,0 0 0,0 1 0,0-1 0,0 0 0,0 0 0,1-1 0,-1 1 0,2-1 0,0-1 0,0 0 0,0 0 0,0-2 0,0-2 0,2-2 0,-1-4 0,3-1 0,-2-1 0,1 0 0,1 0 0,-3 0 0,1 0 0,-1 2 0,0 1 0,0 3 0,-2 2 0,0 0 0,-1 2 0,0 2 0,0 1 0,0 3 0,0 2 0,0 1 0,0 1 0,0 10 0,0-6 0,0 5 0,0-7 0,0-3 0,0 0 0,0-3 0,0-1 0,0-1 0,0 1 0,0-2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1"/>
    </inkml:context>
    <inkml:brush xml:id="br0">
      <inkml:brushProperty name="width" value="0.1" units="cm"/>
      <inkml:brushProperty name="height" value="0.1" units="cm"/>
      <inkml:brushProperty name="color" value="#4EA8CC"/>
    </inkml:brush>
  </inkml:definitions>
  <inkml:trace contextRef="#ctx0" brushRef="#br0">1 64 24575,'8'-11'0,"3"-6"0,-2 10 0,1-7 0,-2 10 0,-3-1 0,2 2 0,-4 2 0,3-1 0,-3 2 0,2 0 0,-3 0 0,2 3 0,0 1 0,-1 4 0,1 3 0,-1 1 0,0 0 0,-2 2 0,1-2 0,-2 0 0,0-2 0,0-1 0,0-1 0,0-1 0,0-2 0,-1-2 0,-1 0 0,-1-1 0,-3-1 0,0 0 0,-1-1 0,2-1 0,0-1 0,-1-5 0,2-1 0,0-3 0,2 2 0,1-3 0,1 4 0,0-2 0,0 1 0,0 1 0,2 1 0,1 1 0,5 0 0,-1 2 0,5 0 0,-2 2 0,1 1 0,0 1 0,-2 0 0,-1 0 0,0 0 0,-2 0 0,-1 4 0,-1-1 0,-2 5 0,0-3 0,-1 3 0,-1-3 0,0 2 0,0-2 0,-1 0 0,-3 0 0,0-1 0,-6 0 0,3-1 0,-5-2 0,0 1 0,2-2 0,0-4 0,6 1 0,1-7 0,2 1 0,1 2 0,0 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2"/>
    </inkml:context>
    <inkml:brush xml:id="br0">
      <inkml:brushProperty name="width" value="0.1" units="cm"/>
      <inkml:brushProperty name="height" value="0.1" units="cm"/>
      <inkml:brushProperty name="color" value="#4EA8CC"/>
    </inkml:brush>
  </inkml:definitions>
  <inkml:trace contextRef="#ctx0" brushRef="#br0">214 21 24575,'0'22'0,"0"-3"0,0-9 0,0 1 0,0-7 0,0 3 0,-1-4 0,-3-4 0,1-2 0,-2-1 0,1-1 0,-1 1 0,1 0 0,-1 0 0,2 2 0,-3-2 0,3 3 0,-3-1 0,3 0 0,0 1 0,1 1 0,0 4 0,1 5 0,1 4 0,0 1 0,0 4 0,0-3 0,0 3 0,0-3 0,0-1 0,0-2 0,0-3 0,1 0 0,1-5 0,-1 2 0,1-3 0,-1 1 0,-2-17 0,-4 2 0,-4-15 0,-3 2 0,2 8 0,0-4 0,2 8 0,0-2 0,2 5 0,2 1 0,1 5 0,2 3 0,3 7 0,0-1 0,4 2 0,-2-4 0,0-3 0,2 0 0,0-1 0,1-4 0,0-2 0,-1-4 0,0-2 0,0 0 0,-2 0 0,0 1 0,-1 1 0,0 3 0,-1 2 0,1 2 0,-1 0 0,0 2 0,3 0 0,1 1 0,2 0 0,0 0 0,-1 0 0,1 0 0,-1 0 0,0 0 0,3 0 0,-4 0 0,4 1 0,-3 1 0,1 0 0,-1 1 0,1 0 0,-3-1 0,1 1 0,-3-1 0,-1 1 0,1-1 0,-1-1 0,0 0 0,-1 5 0,0 0 0,-1 11 0,-1 0 0,-5 6 0,1-3 0,-6 2 0,3-5 0,-1 1 0,1-3 0,2-3 0,1-3 0,2-4 0,0-2 0,1 0 0,6 1 0,-2 3 0,5 3 0,0 6 0,-2-5 0,0 3 0,-1-8 0,-1 0 0,-1-3 0,-1-1 0,0 1 0,-2-12 0,-4 2 0,0-12 0,-7 3 0,3-2 0,-2 2 0,0-2 0,2 3 0,1 1 0,0 1 0,4 5 0,0 2 0,1 3 0,2 1 0,-1 0 0,0 1 0,-1 2 0,-1 3 0,0 2 0,-2 4 0,-1-1 0,0 1 0,1-3 0,-1 0 0,1-2 0,0-1 0,1-2 0,-2 0 0,0-2 0,-1-2 0,-1-4 0,2 0 0,-2-8 0,2 3 0,-1-5 0,2 4 0,0-2 0,0 3 0,2 1 0,0 3 0,0 2 0,1 0 0,0 3 0,-1-1 0,1 1 0,0 2 0,1-1 0,-1 1 0,0 0 0,1 0 0,-2 0 0,2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3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557 1259 24575,'0'20'0,"0"-3"0,0 4 0,0-8 0,0 4 0,0-4 0,-1 4 0,0-6 0,0-2 0,1-10 0,0-6 0,0-10 0,0-8 0,4-4 0,6-29 0,0 14 0,4-8 0,-6 16 0,-1 16 0,1-4 0,-3 9 0,-1 3 0,-1 7 0,-1 0 0,0 3 0,0 13 0,-1 3 0,-1 15 0,0 0 0,-2 6 0,-3 0 0,-3 3 0,-3 0 0,-2 0 0,-1-2 0,0-1 0,2-12 0,-3 5 0,6-13 0,-3 7 0,2-9 0,1-1 0,0-5 0,2-1 0,1-2 0,2-2 0,-1 0 0,2-1 0,0-1 0,0 0 0,0-6 0,-1-4 0,-2-7 0,2-7 0,1 5 0,-1-4 0,4 4 0,-2-2 0,2-1 0,0 6 0,0 2 0,0 7 0,0 3 0,0 1 0,2 2 0,2 9 0,1 4 0,0 9 0,-1 2 0,-2 1 0,-1 5 0,-1-7 0,0 6 0,0-11 0,0 4 0,0-7 0,-1-3 0,0-3 0,-2-4 0,1-1 0,1-14 0,0-1 0,1-14 0,0 7 0,0-6 0,0 5 0,0-1 0,0 4 0,0 5 0,1 4 0,-1 2 0,2 4 0,0 1 0,1 1 0,-1 2 0,1 6 0,-2 3 0,-1 7 0,0-1 0,0 4 0,0-3 0,0 1 0,-2 0 0,0-5 0,-1-2 0,-1-2 0,1-3 0,0-2 0,0-1 0,1-2 0,-2-1 0,2 0 0,-2-1 0,2 0 0,0 0 0,-2-3 0,3-3 0,-2-2 0,3-2 0,0 1 0,0 1 0,0 1 0,1 2 0,1 2 0,0 1 0,2 1 0,-2 1 0,2 0 0,-2 1 0,0 3 0,0 3 0,-1 4 0,-1 1 0,0 2 0,0-2 0,-4 3 0,0-5 0,-3 0 0,0-4 0,0-1 0,-3-3 0,1-1 0,-1-2 0,-4-17 0,5 1 0,-3-10 0,8 4 0,3 2 0,1 1 0,0 0 0,0 5 0,0 1 0,0 5 0,0 1 0,0 4 0,1 2 0,0 0 0,2 2 0,0-1 0,0 1 0,0 0 0,-1 0 0,0 2 0,0 2 0,-1 3 0,-1 3 0,0-2 0,0 1 0,-2-1 0,0-3 0,-2 1 0,-3-3 0,0-1 0,-3-1 0,2-1 0,-3-7 0,2-4 0,-2-11 0,4-2 0,1 3 0,3-7 0,2 8 0,-1-4 0,2 6 0,0 5 0,0 2 0,0 6 0,0 2 0,1 1 0,3 10 0,-1 2 0,3 10 0,-4-1 0,-1 2 0,-1 0 0,0-4 0,0 3 0,0-7 0,-1 3 0,-1-6 0,-2-2 0,2-3 0,-2-3 0,1 0 0,0 0 0,-2-1 0,1-4 0,-1-4 0,-1-7 0,-2-10 0,1-3 0,2 0 0,0-1 0,3 6 0,-2-1 0,3 4 0,-1 4 0,2 4 0,0 5 0,0 1 0,0 14 0,0-1 0,0 9 0,-3-3 0,-2 2 0,-1-3 0,-3 2 0,5-11 0,-2 1 0,4-5 0,0 0 0,1 6 0,-2 5 0,0 4 0,-1 2 0,-5 15 0,5-15 0,-4 12 0,7-19 0,-2-5 0,3 0 0,-1-3 0,1 1 0,0-10 0,0-4 0,3-8 0,1-5 0,2 7 0,-1-8 0,0 7 0,-1-3 0,1 3 0,-2 3 0,0 3 0,-1 3 0,0 4 0,0 2 0,-1 1 0,3 7 0,-3 14 0,1 11 0,-2 6 0,0 7 0,-4-4 0,0-4 0,-4 1 0,1-14 0,-1 2 0,1-9 0,0-4 0,1-6 0,-1-2 0,2-3 0,-6-8 0,3-5 0,-3-9 0,0-4 0,5-1 0,-4-4 0,8 1 0,-2 5 0,3-2 0,0 7 0,0-1 0,1 3 0,0 5 0,0 1 0,0 4 0,0 3 0,0 2 0,3 13 0,-1 1 0,1 11 0,-3-7 0,0 5 0,0-5 0,0 3 0,0-4 0,-2-1 0,0-6 0,-1-2 0,-1-3 0,2 0 0,0-1 0,-2-13 0,2 0 0,0-14 0,2 2 0,0 2 0,0-3 0,0 6 0,0-2 0,0 2 0,0 6 0,0 3 0,0 5 0,0 1 0,6 14 0,-1-5 0,5 11 0,-5-8 0,3 1 0,-1-2 0,-1-1 0,-2-4 0,-1-1 0,-1-1 0,2-5 0,0-4 0,0-1 0,1-6 0,-1 3 0,0-3 0,1 2 0,-2 0 0,0 3 0,-1 3 0,1 1 0,-1 4 0,1 1 0,-1 2 0,1 0 0,3 6 0,2 3 0,1 6 0,-1-3 0,2 4 0,-4-4 0,1 1 0,-1-1 0,0-4 0,-2-2 0,0-1 0,-2-3 0,-1 0 0,2-9 0,-2 2 0,2-8 0,-2 6 0,1 1 0,-1 1 0,1 1 0,0 0 0,-2 2 0,3 1 0,0 0 0,0 1 0,0 1 0,0 1 0,-1 4 0,0-1 0,0 1 0,-1-2 0,1 1 0,0-2 0,-2 0 0,1-1 0,-1 1 0,0-16 0,0 6 0,0-16 0,0 9 0,-1 0 0,0 0 0,-1 3 0,1 3 0,-1 2 0,2 3 0,8 14 0,-4-5 0,10 11 0,-8-7 0,1-2 0,-2 1 0,0-5 0,-1 3 0,1-5 0,-2 2 0,0-3 0,0 0 0,-1-1 0,1 0 0,0-3 0,1-5 0,-1-7 0,0-4 0,-1 0 0,1-2 0,-1 2 0,1 2 0,1 1 0,-3 7 0,2 2 0,-2 5 0,1 1 0,2 5 0,-3 3 0,3 8 0,-2 2 0,1 4 0,-1-4 0,1 3 0,-1-3 0,2 4 0,-3-4 0,2-1 0,-2-4 0,1-3 0,-2-2 0,2-4 0,-2 0 0,3-13 0,-1 3 0,3-13 0,-3 6 0,1-3 0,-1 3 0,1 2 0,0 2 0,-1 3 0,1 1 0,-2 3 0,1 2 0,2 0 0,0 1 0,2 2 0,-1 1 0,-1 3 0,-1-1 0,0 1 0,-1-3 0,1 0 0,-1-1 0,0-2 0,1-3 0,-2-2 0,1-5 0,0-1 0,1-1 0,0-2 0,0 2 0,0-2 0,0 3 0,-1 3 0,-1 3 0,-1 1 0,1 3 0,-4 7 0,2-4 0,-3 5 0,2-7 0,-2-18 0,2 8 0,0-16 0,2 10 0,0 1 0,0-1 0,0 5 0,0 3 0,0 1 0,0 4 0,-2 13 0,1-2 0,-4 13 0,2-10 0,-3 3 0,1-2 0,1-3 0,-3 2 0,4-7 0,-3 0 0,4-3 0,-2-1 0,2 0 0,-2 0 0,-1-3 0,2-1 0,-4-9 0,5 2 0,-4-7 0,5 4 0,-3-3 0,2 5 0,-1 0 0,2 3 0,-1 4 0,2 0 0,-1 4 0,-3 11 0,-1 1 0,-1 7 0,0-2 0,0-2 0,-1 2 0,-1 1 0,1-3 0,1 0 0,0-4 0,1-1 0,1-4 0,0-1 0,2-2 0,0-1 0,-1 0 0,0-1 0,1-2 0,-2-2 0,2-5 0,-2 0 0,1-2 0,0 0 0,0 1 0,0-2 0,0 4 0,0-1 0,2 3 0,-1 0 0,0 4 0,0-1 0,-1 9 0,-1-1 0,-1 6 0,1-4 0,2-1 0,-1-2 0,1 0 0,0-2 0,-1-1 0,1 0 0,-1-12 0,0-3 0,0-9 0,1 1 0,-1 4 0,1 2 0,-1 3 0,0 3 0,0 4 0,1 4 0,-1 1 0,-1 1 0,-3 7 0,-1 2 0,-2 9 0,0 1 0,-3 5 0,-1 1 0,0 2 0,-1 1 0,5-8 0,-1 3 0,4-8 0,0 3 0,0-5 0,2-1 0,2-5 0,-1-2 0,2-1 0,0-2 0,1-1 0,0-10 0,0-1 0,1-11 0,0 4 0,0-2 0,0 3 0,0 0 0,0 1 0,0 3 0,0 4 0,0 1 0,0 3 0,0 1 0,-3 11 0,2-4 0,-4 12 0,3-9 0,-2 5 0,1-6 0,-2 3 0,4-12 0,-2-3 0,3-9 0,0-4 0,0-7 0,0 1 0,0 1 0,2 1 0,0 6 0,1 1 0,0 5 0,-1 3 0,0 5 0,-1 1 0,2 2 0,0 1 0,0 1 0,-2 0 0,1 1 0,-1-1 0,3-2 0,-2 1 0,1-2 0,-1 0 0,0-3 0,0 0 0,-1-4 0,2-3 0,2-3 0,0-1 0,3-2 0,-2 3 0,2-2 0,-3 6 0,0 1 0,-2 4 0,0 3 0,1 1 0,-1 1 0,0 0 0,-1 0 0,1 3 0,-1 4 0,2 7 0,-1 3 0,2 6 0,-1 1 0,2 8 0,-2-2 0,-1-3 0,1 1 0,-1-11 0,1 2 0,0-4 0,-2-7 0,1-2 0,-3-6 0,3-10 0,-1-3 0,1-8 0,1 3 0,0-14 0,-1 15 0,1-16 0,-1 13 0,1-2 0,-1 1 0,0 9 0,0 0 0,0 6 0,-2 1 0,1 4 0,-1 0 0,3 1 0,-2 1 0,1 1 0,0 2 0,-1 3 0,1-1 0,1 4 0,0-1 0,2 1 0,-1-3 0,1-1 0,-1-2 0,-1 0 0,0-2 0,-1-1 0,2 1 0,-2-2 0,1 0 0,1-3 0,-2 0 0,1-2 0,-1 2 0,2-1 0,-3 2 0,2 0 0,-1 1 0,0 1 0,2 0 0,-1 0 0,1 1 0,-1 2 0,0 2 0,-1 3 0,1 1 0,-1 3 0,0-4 0,-1 1 0,1-3 0,0-1 0,-2-1 0,0 0 0,-1-16 0,0-2 0,0-14 0,0-1 0,0-3 0,0 6 0,0-5 0,0 10 0,0-1 0,0 3 0,0 7 0,0 4 0,0 3 0,-1 5 0,-3 7 0,0 1 0,-3 4 0,1-2 0,1-3 0,-1-1 0,3-1 0,-1-1 0,2-1 0,-1-2 0,0-1 0,0-6 0,-1-2 0,0-11 0,1-6 0,1 3 0,-2-6 0,2 9 0,-1-5 0,1 6 0,-1 1 0,2 6 0,-1 3 0,2 4 0,-3 2 0,-3 9 0,-1 4 0,-4 5 0,2 2 0,1-4 0,-2 3 0,0-4 0,2-1 0,0-5 0,4 0 0,-3-3 0,5-1 0,-2-1 0,2-1 0,0-1 0,-2 0 0,2 0 0,-2 0 0,1-3 0,0-1 0,-1-1 0,1-3 0,1 1 0,-1-1 0,0 1 0,1 0 0,0 2 0,0 1 0,1 2 0,-1 1 0,-2 1 0,3 3 0,-4 2 0,3 5 0,-2-1 0,2-1 0,-1 0 0,-1-3 0,1 1 0,0-3 0,0-1 0,1 1 0,1-1 0,-2-1 0,1 0 0,-1-1 0,-2-2 0,1-6 0,-4-5 0,0-8 0,0-6 0,0 3 0,3-5 0,1 8 0,1-3 0,-1 7 0,1 3 0,2 5 0,-1 7 0,2 17 0,0 0 0,-1 9 0,-2-6 0,-1-4 0,-2 0 0,3-1 0,-1-5 0,1-1 0,1-4 0,-1 0 0,1-2 0,1-8 0,0-6 0,1-11 0,0-8 0,0-7 0,0-6 0,2-4 0,-2 13 0,4-3 0,-3 17 0,0-3 0,-1 8 0,0 7 0,1 5 0,0 5 0,2 6 0,0 7 0,0 4 0,0 0 0,1 3 0,-1-3 0,2 4 0,0-3 0,2-1 0,-1-3 0,1-3 0,1-1 0,1-4 0,-1 0 0,-1-4 0,1 0 0,-2-1 0,1-1 0,-1 0 0,0 0 0,-2 0 0,1-4 0,-1 1 0,0-5 0,0 3 0,0-2 0,-2 2 0,2 0 0,-2 1 0,1 1 0,-2 0 0,1 2 0,1 0 0,0 1 0,1 1 0,-2 2 0,1 0 0,-2 2 0,1-1 0,0 0 0,-1-2 0,1-15 0,-2-7 0,1-19 0,-1 0 0,0 1 0,2 1 0,0 6 0,1 2 0,0 8 0,-2 8 0,1 4 0,0 6 0,-1 3 0,2 10 0,-2 5 0,1 11 0,-2 6 0,0 7 0,0-1 0,0-4 0,0 2 0,0-11 0,0 7 0,0-12 0,0-2 0,0-9 0,0-1 0,0-4 0,0-17 0,1 3 0,1-15 0,1 9 0,2 0 0,0-1 0,0 3 0,1 2 0,-3 2 0,1 3 0,-2 2 0,0 1 0,1 2 0,-1 0 0,0 1 0,1 1 0,0 0 0,0 0 0,-1 0 0,1 3 0,-1 1 0,1 1 0,1 3 0,-1-2 0,1 2 0,-2-3 0,1 1 0,-1-1 0,1 0 0,-2-1 0,0 0 0,0-2 0,0-17 0,0 5 0,-1-17 0,0 8 0,0 2 0,0-1 0,1-2 0,0 8 0,1-1 0,2 12 0,-1 8 0,0 4 0,1 13 0,0 3 0,0 8 0,0 0 0,0-4 0,0 0 0,-1-8 0,1 1 0,-2-4 0,1-6 0,-3-6 0,1-2 0,0-3 0,1-2 0,2-14 0,-1 0 0,2-16 0,0 5 0,-1 2 0,1-1 0,0 5 0,-1-1 0,1 2 0,-3 5 0,-1 3 0,-1 3 0,1 2 0,0 1 0,2 2 0,0 1 0,0 2 0,-2 1 0,1 1 0,-2-1 0,2 0 0,-1-1 0,1 0 0,-2-8 0,1-4 0,-1-11 0,0-6 0,0-5 0,0-3 0,0 4 0,-2 0 0,-2 7 0,0 0 0,-2 3 0,2 6 0,-1 5 0,2 3 0,-1 4 0,2 1 0,-1 2 0,-1 0 0,1 0 0,-3 0 0,2 2 0,-1 0 0,1 2 0,0-2 0,0 1 0,-1-1 0,1 0 0,-1 0 0,0-1 0,-2-1 0,-2-4 0,1-1 0,0-4 0,1 2 0,2 0 0,1 2 0,1 2 0,0 0 0,1 3 0,-2 9 0,-1 1 0,-4 19 0,-1-9 0,-1 6 0,2-9 0,2-5 0,3-3 0,-1-3 0,2-2 0,-1-1 0,2-1 0,0-1 0,-1-1 0,0-4 0,-2 1 0,1-5 0,-2-1 0,-1-2 0,1 1 0,-4-3 0,4 5 0,-3-5 0,2 5 0,-1-2 0,2 6 0,0-1 0,2 3 0,1 1 0,1 1 0,0 7 0,1 4 0,1 2 0,-1 4 0,-1-6 0,0 3 0,0-2 0,0-2 0,0-1 0,0-3 0,2-2 0,-2-1 0,0-1 0,-1-5 0,0-1 0,0-4 0,0 3 0,-1-1 0,1 2 0,-4 0 0,0 1 0,-3 1 0,1 1 0,-2 1 0,2 0 0,1 0 0,0 1 0,3 2 0,0 2 0,3 0 0,0 2 0,1-3 0,1 0 0,0-1 0,0 1 0,0-2 0,0 0 0,0 1 0,1 0 0,0-1 0,2-1 0,0-1 0,0-2 0,-2-2 0,2-3 0,-2-2 0,2 1 0,0 1 0,-1-1 0,1 4 0,-1-1 0,3 3 0,-1 0 0,3 1 0,-1 1 0,3 0 0,0 7 0,2 2 0,-1 12 0,1 3 0,1 9 0,-1 8 0,0 8 0,-1 4 0,-3-9 0,1-1 0,-3-13 0,0 0 0,-1-8 0,-1-6 0,0-7 0,-2-2 0,2-4 0,-2-1 0,2-1 0,-1-1 0,1 0 0,1 0 0,-2 2 0,2 1 0,-2 3 0,2-1 0,0 3 0,3 0 0,3 4 0,1 0 0,7 5 0,0-1 0,10 7 0,-1-1 0,9 10 0,-12-11 0,5 8 0,-10-10 0,0 2 0,-1-2 0,-8-6 0,-1-3 0,-4-3 0,-1-2 0,0-1 0,-3-2 0,1 0 0,-2 0 0,1 2 0,-1-2 0,0 2 0,0-1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4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489 265 24575,'1'-26'0,"1"6"0,-2-4 0,0 11 0,0-5 0,0 12 0,0 6 0,0 9 0,0 12 0,0 10 0,-3 7 0,-1 12 0,-2-10 0,-3 4 0,4-20 0,-1-3 0,4-10 0,-1 0 0,3-6 0,-2-3 0,2-10 0,0-5 0,0-11 0,2-3 0,1-7 0,2-8 0,0 9 0,0-6 0,-1 11 0,-1 2 0,1 3 0,-4 9 0,2 3 0,-2 5 0,0 7 0,0 4 0,0 8 0,0-2 0,0 4 0,-1-5 0,0 0 0,-2-5 0,3-1 0,-3-1 0,3-15 0,-1 0 0,1-11 0,0 3 0,0 1 0,0-2 0,0 0 0,0 3 0,0 0 0,0 4 0,0 3 0,0 3 0,0 3 0,0 4 0,0 16 0,-4 6 0,-2 16 0,-6 0 0,3-2 0,-4 1 0,7-5 0,-5-3 0,6-4 0,-1-8 0,3-5 0,1-4 0,0-3 0,2-15 0,0-3 0,0-21 0,0 4 0,0-3 0,0 1 0,3 2 0,-1 3 0,2 1 0,0 9 0,0 4 0,-2 3 0,0 6 0,-2 1 0,0 22 0,0-2 0,-3 22 0,1-15 0,-6 5 0,0-6 0,0 2 0,0-2 0,3-7 0,-1-5 0,3-2 0,-1-5 0,2 0 0,1-13 0,0-3 0,1-13 0,0 7 0,0-7 0,0 7 0,0-5 0,1 3 0,1 5 0,2 0 0,-2 9 0,0 1 0,-1 4 0,-1 13 0,2 3 0,-4 13 0,-3 3 0,-5 1 0,1-6 0,-4 4 0,4-10 0,-3 5 0,5-8 0,-2-1 0,5-7 0,-1-2 0,2-3 0,0-1 0,0-4 0,2-5 0,-1-10 0,2-8 0,0-5 0,0-7 0,0 8 0,0-10 0,0 13 0,0-5 0,0 10 0,0 5 0,0 5 0,2 5 0,-1 2 0,2 3 0,-1 17 0,-1 0 0,-1 22 0,0-4 0,-4-1 0,-1 5 0,-4-12 0,-1 7 0,1-8 0,3-6 0,-1-6 0,4-6 0,-1-3 0,3-2 0,-1-11 0,1-3 0,1-10 0,0-8 0,0 9 0,0-14 0,0 12 0,0-7 0,0 6 0,0 0 0,0 8 0,0 2 0,0 8 0,0 1 0,-7 31 0,-9 11 0,-6 15 0,-9 14 0,7-29 0,-4 17 0,7-21 0,-2 4 0,6-11 0,4-6 0,5-10 0,3-4 0,2-4 0,1-1 0,0-11 0,1-2 0,1-9 0,0-6 0,0-1 0,2-12 0,-1 19 0,1-1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85"/>
    </inkml:context>
    <inkml:brush xml:id="br0">
      <inkml:brushProperty name="width" value="0.1" units="cm"/>
      <inkml:brushProperty name="height" value="0.1" units="cm"/>
      <inkml:brushProperty name="color" value="#53A3B0"/>
    </inkml:brush>
  </inkml:definitions>
  <inkml:trace contextRef="#ctx0" brushRef="#br0">596 378 9615,'0'18'0,"0"-3"5113,0-9-5113,0-5 2596,0-13-2596,0 3 1528,0-10-1528,0 13 5723,0 2-5723,0 15 0,2 1 0,0 8 0,2-4 0,0-1 0,0-1 0,-1-2 0,1-3 0,-2-2 0,0-3 0,-1-1 0,1-1 0,1-5 0,1-11 0,8-6 0,-1-14 0,8-1 0,3-8 0,-7 11 0,4-2 0,-8 13 0,0-1 0,-1 7 0,-5 5 0,0 4 0,-2 4 0,0 1 0,-2 13 0,-3 3 0,-8 16 0,-6 0 0,-4 5 0,3-8 0,-3 2 0,7-10 0,-4 3 0,4-4 0,1-7 0,3-1 0,2-6 0,1-1 0,1-2 0,0 0 0,2-2 0,0 0 0,0 0 0,0-3 0,0-3 0,-1-7 0,2-6 0,0-8 0,2-4 0,0-10 0,0-1 0,0 5 0,0-2 0,2 17 0,0-2 0,4 8 0,-3 6 0,4 5 0,-4 4 0,2 1 0,-4 22 0,1 9 0,-2 19 0,0 11 0,-9 2 0,-2 9 0,-7 1 0,3-22 0,-1 2 0,4-23 0,-1 5 0,2-11 0,5-8 0,0-7 0,2-2 0,-1-4 0,2-1 0,0-1 0,0-4 0,0-7 0,-3-10 0,0-12 0,2-13 0,1-5 0,3-8 0,0-4 0,0 4 0,0 12 0,0 0 0,2 17 0,1-2 0,1 7 0,2 8 0,-3 5 0,2 4 0,-2 4 0,2 1 0,-2 2 0,2 0 0,-2 0 0,1 0 0,0 3 0,1 7 0,-2 5 0,0 27 0,-1-4 0,-5 24 0,-2-22 0,-5 7 0,-2-16 0,-1 3 0,0-8 0,5-8 0,0-6 0,1-5 0,4-4 0,-3-2 0,0-10 0,0-8 0,-1-35 0,1-7 0,2-32 0,1 24 0,3-1 0,0 16 0,0 6 0,3 0 0,-1 11 0,2 13 0,0 8 0,-1 8 0,-1 9 0,-1 12 0,-1 10 0,-5 16 0,-3 1 0,-9 7 0,4-12 0,-4 2 0,5-14 0,1 2 0,-1-7 0,5-7 0,0-4 0,4-4 0,0-2 0,0-2 0,2-6 0,-2 2 0,3-4 0,-2 4 0,1 1 0,-1 11 0,-1 5 0,-2 11 0,3 2 0,-2 3 0,1-5 0,1 4 0,-2-5 0,3 1 0,-1-4 0,2-5 0,0-6 0,0-3 0,0-2 0,2-21 0,1 1 0,4-20 0,0 1 0,0 5 0,5-6 0,-4 6 0,1-1 0,-1 2 0,-3 7 0,2 5 0,-3 5 0,1 5 0,-2 2 0,0 3 0,0 1 0,0 0 0,0 3 0,0 5 0,-1 8 0,2 6 0,-4 5 0,2-5 0,-2 4 0,0-5 0,0 1 0,0-1 0,0-8 0,0-4 0,2-2 0,-2-4 0,1-12 0,-1 3 0,0-11 0,-1 6 0,-2 2 0,-3-1 0,-2 3 0,0-1 0,-2 0 0,3 2 0,-3 0 0,3 2 0,-1 0 0,1 0 0,2 0 0,1 0 0,1-1 0,1 0 0,0-3 0,2-3 0,0-3 0,0-4 0,0 2 0,0-4 0,0 1 0,0 1 0,0 2 0,0 0 0,0 8 0,0-1 0,-1 9 0,-1 8 0,-1 0 0,0 6 0,-1-6 0,2-1 0,1-2 0,0-1 0,-1-2 0,-1-1 0,0-1 0,1 0 0,-1 0 0,0 0 0,-2 1 0,-2 1 0,-2 5 0,-3 4 0,-2 6 0,-4 3 0,-4 6 0,-5 1 0,-2 10 0,3-11 0,-1 10 0,9-18 0,0 4 0,6-10 0,4-3 0,5-4 0,2-10 0,1-8 0,8-9 0,1-8 0,10 0 0,-7 3 0,6-1 0,-6 3 0,3 2 0,-4 2 0,-1 7 0,-3 5 0,-2 2 0,0 4 0,-3 1 0,0 1 0,-1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22:12:51.256"/>
    </inkml:context>
    <inkml:brush xml:id="br0">
      <inkml:brushProperty name="width" value="0.2" units="cm"/>
      <inkml:brushProperty name="height" value="0.2" units="cm"/>
      <inkml:brushProperty name="color" value="#11B5E0"/>
    </inkml:brush>
  </inkml:definitions>
  <inkml:trace contextRef="#ctx0" brushRef="#br0">2055 201 24575,'-7'23'0,"2"-5"0,-13 20 0,7-15 0,-8 15 0,7-16 0,-1-3 0,0 0 0,-1-2 0,4 4 0,-6-7 0,7 1 0,-7-3 0,6-2 0,-5-1 0,5 0 0,-2-4 0,2-3 0,2 0 0,1-2 0,3 0 0,-1 0 0,1-1 0,2-2 0,0-1 0,2-2 0,0-1 0,0-7 0,0 0 0,0-9 0,0-2 0,4-18 0,9-7 0,5 0 0,9-7 0,0 10 0,-5 7 0,4-3 0,-11 18 0,5-1 0,-5 9 0,-4 6 0,-2 4 0,-2 5 0,-3 0 0,0 2 0,0 5 0,0 1 0,1 10 0,-2 0 0,1 4 0,-1 2 0,0 8 0,0 3 0,-3 4 0,3-7 0,-3 2 0,0-7 0,0 2 0,0-5 0,0-2 0,0-2 0,0 2 0,0 0 0,-2-2 0,0 2 0,-4-5 0,0 4 0,-5-2 0,-3 5 0,-3-2 0,-2 1 0,-2-4 0,3-8 0,-4 3 0,3-6 0,-2 1 0,1-2 0,1-3 0,3-1 0,-3-1 0,3-3 0,1-6 0,4-7 0,4-6 0,4-2 0,1 3 0,2-1 0,0 8 0,0-2 0,2 7 0,1 1 0,4 6 0,-2 0 0,9 2 0,-3 5 0,9 6 0,-1 10 0,4 6 0,1 5 0,0 1 0,-5-1 0,-4 1 0,-3-2 0,-8-8 0,0 5 0,-4-12 0,0 5 0,0-6 0,0-1 0,-1-4 0,-3 0 0,-6 0 0,-2-3 0,-4 4 0,1-5 0,-1 1 0,-1-3 0,0 1 0,2-1 0,3-3 0,3 1 0,2-2 0,3-3 0,2 0 0,0-4 0,2 1 0,0-1 0,0 0 0,0 3 0,0 0 0,6 2 0,3 0 0,10 1 0,3 1 0,0 0 0,2 0 0,-5 1 0,1 5 0,-4 1 0,0 4 0,-5 3 0,-1-1 0,-2 3 0,-3-3 0,-1 2 0,-1-3 0,-2 2 0,-1-4 0,0 1 0,0 0 0,-2-3 0,-3 3 0,-1-6 0,0 2 0,0-4 0,2 1 0,1-1 0,0-1 0,19-8 0,-8 2 0,15-6 0,-10 5 0,0 2 0,-3 0 0,2 2 0,-3 0 0,1 1 0,-2 0 0,0 0 0,1 0 0,-2 0 0,-1 0 0,0 0 0,-1 1 0,-1 0 0,0 1 0,-1 1 0,0-8 0,1 2 0,0-7 0,1 1 0,-2-4 0,2 5 0,-1-3 0,1 3 0,-2 1 0,1 2 0,-2 0 0,0 3 0,2-1 0,-15 2 0,7-1 0,-13 0 0,11 2 0,-7 0 0,0 0 0,-8 0 0,-4 6 0,-8 3 0,-6 7 0,-1 1 0,5-2 0,1-1 0,8 0 0,-1-3 0,3 3 0,5-5 0,-5 1 0,7-1 0,-3-1 0,4-1 0,-2-1 0,-1 1 0,1-1 0,0 0 0,3-2 0,1 1 0,-1-2 0,5-2 0,1 1 0,3-2 0,3 1 0,15 0 0,-2-5 0,9 1 0,-7-9 0,-4 1 0,4-3 0,-2 0 0,0 0 0,-2 0 0,0 1 0,-3 2 0,0 1 0,-2 4 0,1 0 0,-3 3 0,1-1 0,-2 0 0,0 0 0,0 0 0,0-2 0,0 0 0,0-5 0,0-6 0,0-8 0,0-6 0,0 4 0,1-5 0,2 7 0,-1-2 0,1 5 0,-3 3 0,1 5 0,-1 1 0,0 4 0,0 1 0,0 3 0,0-2 0,0 0 0,0 2 0,0-2 0,0 1 0,0 2 0,0-1 0,0-1 0,0 0 0,0 2 0,0-2 0,0 3 0,2-1 0,-1 0 0,0 0 0,1 0 0,-2 0 0,0 0 0,-7 2 0,5 1 0,-7 1 0,4 1 0,0 0 0,0 3 0,-4 2 0,0 0 0,-9 6 0,1-3 0,-9 7 0,9-7 0,-8 6 0,7-6 0,-2 3 0,-1-1 0,4-1 0,0 0 0,1 0 0,1 0 0,-1 0 0,2-2 0,3 0 0,1-2 0,2-1 0,2 1 0,1-1 0,1 0 0,1 0 0,-2 0 0,1 2 0,-5 2 0,0 1 0,-1 1 0,3-2 0,1-1 0,0 1 0,1-1 0,0 0 0,-1-1 0,0 0 0,1 2 0,-1 0 0,1-1 0,0 0 0,2-1 0,-1 1 0,1-2 0,1 1 0,-1-1 0,0 1 0,0 0 0,0 1 0,0-1 0,-2 0 0,3 0 0,-2-2 0,2 0 0,-1-1 0,2 0 0,-2-2 0,1 1 0,-2 1 0,1-1 0,1 0 0,-1 1 0,2-1 0,-5-1 0,3 0 0,-1-2 0,0 2 0,-1-2 0,1 0 0,-1 0 0,1 0 0,1 0 0,-3 0 0,2-4 0,2-1 0,1-2 0,1-2 0,0 0 0,0 1 0,0-1 0,3 1 0,-1 1 0,4-1 0,-1 0 0,-1 1 0,2 0 0,0-4 0,2-2 0,3-6 0,-1-3 0,-1 4 0,0-3 0,-5 9 0,1-3 0,-2 4 0,0 3 0,-2 3 0,0 1 0,-11 12 0,6-3 0,-11 9 0,7-4 0,-1 0 0,-1 3 0,-1-2 0,-2 7 0,-1-4 0,-3 8 0,-1-5 0,-3 4 0,-3 1 0,-2 1 0,-1-1 0,4-2 0,-1-2 0,8-6 0,-4 0 0,7-4 0,-1 0 0,7-4 0,-3 0 0,5-2 0,-1-1 0,3-1 0,-1-2 0,1-3 0,0-3 0,3-3 0,0-2 0,0 1 0,0-2 0,0-1 0,0-1 0,0-1 0,0-4 0,0 1 0,0-4 0,0 7 0,1-4 0,1 6 0,3-4 0,-2 4 0,2 1 0,-2 4 0,0 0 0,-1 5 0,1 3 0,1 0 0,-1 7 0,1-1 0,-4 6 0,0-2 0,0 0 0,0 1 0,0 1 0,0 7 0,0-1 0,0 10 0,0-10 0,0 7 0,0-6 0,0 2 0,0-2 0,0-3 0,0-3 0,0-1 0,0-3 0,0 0 0,0-4 0,0 1 0,4-2 0,2-10 0,1 1 0,2-16 0,-1 3 0,2-13 0,3 0 0,-3 4 0,1-2 0,-1 9 0,-1-1 0,-2 4 0,-1 6 0,-3 5 0,1 2 0,-3 2 0,-5 18 0,-4-3 0,-3 13 0,-5-4 0,-9 10 0,1-4 0,-14 14 0,3-4 0,-8 7 0,-3 1 0,1 1 0,3-8 0,10-8 0,1-5 0,10-10 0,-2-1 0,6-3 0,2-6 0,5-1 0,1-3 0,4-1 0,1-3 0,1-4 0,0-4 0,2-3 0,-1 0 0,2-1 0,0-22 0,0 13 0,0-18 0,0 19 0,1 6 0,3-5 0,1 6 0,0-7 0,4-3 0,-4 6 0,6-12 0,-6 16 0,2-9 0,-1 13 0,-3 1 0,1 3 0,-1 3 0,-1 1 0,0 3 0,2 0 0,0 8 0,0 2 0,0 8 0,-1 0 0,0 3 0,4 3 0,-3-3 0,6 2 0,-4-1 0,2 1 0,0-2 0,-1 0 0,-3-2 0,2-4 0,-2 0 0,0-3 0,-1-2 0,-1 0 0,1-2 0,-1 2 0,-1-3 0,-1 2 0,0-2 0,0 0 0,0 0 0,0-1 0,0 1 0,0-2 0,0 1 0,0-17 0,0 2 0,0-15 0,0 11 0,0-1 0,0 3 0,0-3 0,0 3 0,1-3 0,0 3 0,1-1 0,-1 2 0,1 1 0,-1-1 0,-1 3 0,2-3 0,-2 3 0,1-3 0,-1 4 0,2-3 0,-2 4 0,1 0 0,1 4 0,-2-1 0,1 17 0,-1-6 0,-4 18 0,-1-7 0,-10 9 0,2-1 0,-8 8 0,2-2 0,2-5 0,-4 5 0,8-10 0,-3 3 0,6-8 0,2-4 0,2-5 0,2-3 0,1-4 0,-1-10 0,2-2 0,-2-9 0,4 4 0,-1-3 0,-1 0 0,2-3 0,-2 0 0,2 1 0,0 2 0,-1-2 0,1-4 0,-3 6 0,3-6 0,0 8 0,0-2 0,0-2 0,0 5 0,0 0 0,0 5 0,0 3 0,0 2 0,0 3 0,-5 15 0,3-4 0,-4 10 0,2 1 0,-2 0 0,-1 4 0,-1-2 0,1-1 0,1-2 0,-1-1 0,0 0 0,1-2 0,-1-1 0,2-5 0,0 1 0,1-6 0,-1 2 0,0-3 0,1 1 0,0-3 0,-1 0 0,0-1 0,1 0 0,-1-2 0,1-6 0,-3-6 0,1-7 0,-2-3 0,2-9 0,0 2 0,2 0 0,2 2 0,0 5 0,1 2 0,0 1 0,-1 8 0,2 1 0,0 5 0,0 1 0,0 22 0,0-6 0,0 19 0,-1-14 0,-1 6 0,0-6 0,-1 6 0,2-6 0,-5 6 0,2-3 0,-2 0 0,0-1 0,2-4 0,-2-1 0,1-4 0,1-1 0,-1-1 0,2-3 0,-2-1 0,2-1 0,-3-1 0,1-2 0,-2-4 0,1-2 0,-3-5 0,2 0 0,-1-3 0,2 3 0,-1-1 0,2 2 0,1-3 0,1 2 0,-1-1 0,1 2 0,2 1 0,-1 1 0,2 2 0,0 0 0,0 2 0,0 2 0,0 1 0,0-2 0,0 2 0,-6 0 0,3 2 0,-6 1 0,7 0 0,-3 4 0,2 1 0,-1 3 0,1 0 0,0 2 0,0-1 0,0 1 0,-1 1 0,1-3 0,-2 4 0,2-1 0,0 1 0,-1 3 0,-2-1 0,1 1 0,-1 1 0,0-3 0,0 1 0,0-1 0,0-3 0,2 0 0,-2-3 0,3 0 0,0-3 0,2 0 0,-2-1 0,0-1 0,0 1 0,0-11 0,1 1 0,1-6 0,1 4 0,0 0 0,-1-1 0,0 0 0,-1 0 0,1 1 0,0-1 0,1-1 0,0 3 0,0-3 0,0 3 0,0 1 0,0-1 0,0 2 0,0 0 0,0 0 0,0 1 0,0 1 0,0 0 0,0 0 0,-2 1 0,0-2 0,-1 3 0,0 0 0,-2 2 0,2 3 0,-2 0 0,3-1 0,-1 0 0,-1-2 0,0 1 0,-1-1 0,1 0 0,0 0 0,0-1 0,14 1 0,-8-1 0,13 1 0,-13 0 0,0 1 0,3 1 0,-3 1 0,3-1 0,-2 1 0,0 0 0,0 1 0,0 0 0,-3-1 0,3 3 0,-2-3 0,0 2 0,1-2 0,-1 2 0,1-1 0,-2 1 0,1 0 0,-1 1 0,0-3 0,0 2 0,0-1 0,0 0 0,0 0 0,0 1 0,0 1 0,0 0 0,0-2 0,0 0 0,-1 0 0,1 0 0,-1 1 0,1 0 0,-2-1 0,2 2 0,0-2 0,0 0 0,-2 0 0,2 0 0,-1-17 0,1 5 0,0-13 0,0 9 0,0 1 0,0-1 0,1-1 0,1 2 0,0 1 0,0 2 0,-2 0 0,3-2 0,-3 2 0,2 1 0,0-1 0,1 3 0,-1-2 0,1 2 0,0 1 0,-2 1 0,1-1 0,0 1 0,1 11 0,0-6 0,-2 8 0,0-8 0,-1 0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22:12:58.424"/>
    </inkml:context>
    <inkml:brush xml:id="br0">
      <inkml:brushProperty name="width" value="0.2" units="cm"/>
      <inkml:brushProperty name="height" value="0.2" units="cm"/>
      <inkml:brushProperty name="color" value="#11B5E0"/>
    </inkml:brush>
  </inkml:definitions>
  <inkml:trace contextRef="#ctx0" brushRef="#br0">55 553 24575,'0'11'0,"0"3"0,0-8 0,-1 4 0,1-6 0,-1 2 0,1-4 0,0 3 0,-1-1 0,0 0 0,0 1 0,0-2 0,0 1 0,1 0 0,0 0 0,0 0 0,0 0 0,0 1 0,0-1 0,0 0 0,0-1 0,0 3 0,0-3 0,0 2 0,0-1 0,0 0 0,0 2 0,0-2 0,0-1 0,0 2 0,0-2 0,0 3 0,0-1 0,0 1 0,0 0 0,0 0 0,0 0 0,0-1 0,0 0 0,-1-1 0,1 1 0,-1-2 0,1 1 0,-2 1 0,-5-11 0,2 3 0,-4-8 0,7 5 0,0 1 0,0-1 0,1 1 0,-1 0 0,2-1 0,-2 3 0,0-2 0,1 2 0,0-2 0,0 0 0,0 1 0,1 0 0,0 0 0,-1 0 0,-1 0 0,1 0 0,0 0 0,1 0 0,0 0 0,0-1 0,0 1 0,0 0 0,0 1 0,0-2 0,0 1 0,0 0 0,0 0 0,0 0 0,0 0 0,0-1 0,0 2 0,0-2 0,0 2 0,0-2 0,0 1 0,0-1 0,0 1 0,0-1 0,1 0 0,0 0 0,1 0 0,-1-1 0,0 2 0,1 1 0,-1-1 0,0 1 0,0-2 0,-1 1 0,3 0 0,-1 1 0,2 1 0,0 1 0,0 2 0,0 1 0,-3 2 0,0 0 0,-1 0 0,2 1 0,-2 0 0,1 0 0,0 1 0,0 0 0,0-1 0,-1 0 0,0 0 0,0 0 0,0-1 0,0 1 0,0-2 0,0 1 0,0 1 0,0 0 0,0-1 0,0 2 0,0-2 0,0-1 0,0 3 0,-1-2 0,0-1 0,0 2 0,1 0 0,0-2 0,0 2 0,-1-1 0,1 0 0,-3 2 0,3-3 0,-1 1 0,1 1 0,0-3 0,0 3 0,0-1 0,0 0 0,0 1 0,0-2 0,0 2 0,0-1 0,0-1 0,0 2 0,-1-1 0,0 0 0,1 0 0,-1 0 0,-1 0 0,0 0 0,-1-1 0,2 0 0,-3 1 0,1-2 0,-1-1 0,-1-1 0,11-7 0,-4 4 0,9-7 0,-6 8 0,2 0 0,-2 0 0,3-2 0,-1 0 0,2 0 0,-3 1 0,1-2 0,-1 1 0,0-3 0,2-3 0,2-1 0,1-2 0,2-3 0,-2 5 0,1-5 0,-2 4 0,0-2 0,-1 1 0,-1 0 0,0 4 0,2-6 0,3-4 0,1 0 0,0-2 0,-1 4 0,-4 2 0,2-2 0,-1 2 0,0 2 0,0 1 0,-3 5 0,2 0 0,-2 3 0,0-1 0,-2 4 0,-1 0 0,0 1 0,0 0 0,-2 8 0,0-3 0,-2 7 0,0-1 0,0-3 0,0 4 0,0 3 0,-3 0 0,-5 5 0,-3 2 0,-5 1 0,3-1 0,-1 2 0,2-6 0,1 2 0,0 0 0,2-4 0,2-3 0,-3 1 0,4-6 0,-1 2 0,2-4 0,-1 2 0,2-4 0,-1 2 0,2-1 0,0-1 0,-1 1 0,1-1 0,-2-1 0,2 1 0,-1-2 0,-1 1 0,1-1 0,-2 2 0,4-3 0,-2 2 0,0-2 0,3 3 0,-1 0 0,2 0 0,1 1 0,-1-2 0,-4-12 0,4 4 0,-5-9 0,5 6 0,0 1 0,0-1 0,0 0 0,1 1 0,1 1 0,2 0 0,0 2 0,1-1 0,2 0 0,2-4 0,8-4 0,9-8 0,14-8 0,4-6 0,1-3 0,9-6 0,-11 6 0,10-7 0,-21 15 0,11-14 0,-25 24 0,13-16 0,-14 18 0,1-2 0,-3 1 0,-2 7 0,-4-1 0,-3 4 0,-1-1 0,0 3 0,-2-2 0,1 1 0,-2 0 0,1 1 0,1-3 0,-1-1 0,0 1 0,0-3 0,-1 5 0,1-3 0,0 5 0,-1-3 0,1 4 0,-1-2 0,0 2 0,0 0 0,0 0 0,0 0 0,1-1 0,0 1 0,0 0 0,-1 1 0,2-1 0,-2 4 0,3-3 0,0 2 0,-1 1 0,2 0 0,-3 1 0,3 0 0,1 0 0,-2 0 0,3 0 0,-1 0 0,2 0 0,0-1 0,1 1 0,2-3 0,-2 3 0,1-2 0,0 2 0,-1 0 0,-2 0 0,-1 0 0,-2 0 0,-1 0 0,0 2 0,-1 1 0,0 2 0,-1-1 0,0 0 0,-2 2 0,0-3 0,0 1 0,0 1 0,0-2 0,-2 1 0,6 0 0,0 0 0,4-1 0,2 0 0,-3-1 0,3 1 0,-4 0 0,-1 0 0,0-2 0,-2 1 0,0 0 0,-12 3 0,-2-2 0,-14 4 0,-3 1 0,-4 0 0,-8 5 0,-2 1 0,-5 2 0,-1 3 0,-4 2 0,-7 3 0,3 1 0,0 1 0,0-1 0,21-9 0,-6 3 0,23-11 0,-8 4 0,11-7 0,-1 3 0,5-5 0,1 2 0,1-2 0,3-1 0,-3 1 0,2-1 0,1 0 0,-3-2 0,4 2 0,-3 0 0,2-1 0,-1 1 0,2 0 0,0-1 0,0 2 0,0-3 0,1 2 0,0-1 0,0 2 0,1-3 0,-1 2 0,-1-2 0,1 0 0,-1 0 0,1 0 0,-3 0 0,2 0 0,-2 0 0,2 0 0,-2 0 0,3 0 0,-1 0 0,0 0 0,0 0 0,1 0 0,0 0 0,2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22:13:26.964"/>
    </inkml:context>
    <inkml:brush xml:id="br0">
      <inkml:brushProperty name="width" value="0.2" units="cm"/>
      <inkml:brushProperty name="height" value="0.2" units="cm"/>
      <inkml:brushProperty name="color" value="#32B4CF"/>
    </inkml:brush>
  </inkml:definitions>
  <inkml:trace contextRef="#ctx0" brushRef="#br0">8 1 24575,'0'27'0,"0"-2"0,0 3 0,0-11 0,0 8 0,0-9 0,0 3 0,0 0 0,0-3 0,0 1 0,0-2 0,0 1 0,0-1 0,0-1 0,0 1 0,0-1 0,0 0 0,0 1 0,0 2 0,0-3 0,0 7 0,0-7 0,0 9 0,0-7 0,0 3 0,2 0 0,-2-2 0,1-3 0,-1 0 0,0-1 0,2-3 0,-2 2 0,1-3 0,-1 8 0,0-5 0,0 6 0,0-7 0,0 0 0,0 0 0,0 1 0,0 1 0,0-3 0,0 2 0,0-2 0,-1 5 0,0-2 0,0 1 0,1 0 0,-1-3 0,0 3 0,-1-3 0,1-1 0,-1-1 0,2-1 0,-2-1 0,2 0 0,0 1 0,0-3 0,0 2 0,0-2 0,0-1 0,-1 1 0,0 0 0,1-1 0,0 2 0,0-2 0,0 3 0,0-2 0,0 3 0,0-2 0,0 1 0,0-1 0,0 0 0,0 0 0,0 1 0,0-1 0,0 3 0,0 1 0,0 0 0,0 1 0,0 0 0,0-3 0,0-1 0,0 1 0,0-4 0,0 3 0,0-3 0,0 2 0,0 0 0,0 0 0,0-1 0,0 1 0,0-1 0,0-1 0,0 1 0,0 0 0,0-1 0,0 0 0,0 0 0,0 0 0,0 0 0,0-18 0,0-6 0,0-14 0,0-6 0,0-1 0,0-12 0,2-2 0,1-5 0,4 6 0,-2 9 0,4 1 0,-3 11 0,1-2 0,-1 1 0,-2 1 0,-1 2 0,1 1 0,0 4 0,0-1 0,2-1 0,-1-4 0,0 10 0,0-7 0,-1 9 0,1-1 0,-2 3 0,1 5 0,-2 0 0,0 4 0,-2-1 0,1 3 0,0 0 0,0 0 0,1 2 0,-2-1 0,3 2 0,-2-1 0,1-1 0,1 1 0,0 1 0,-1 2 0,2 0 0,0 5 0,2 1 0,-4 3 0,0 1 0,-1 7 0,1-1 0,-1 9 0,0 1 0,-1 13 0,0 5 0,0 9 0,0 2 0,0 4 0,0-3 0,0 3 0,0-8 0,0 1 0,0-5 0,0 1 0,0-3 0,0-11 0,-2 2 0,0-11 0,0 4 0,0-3 0,2-5 0,-1 2 0,1-8 0,-2 0 0,2-7 0,0 0 0,0-3 0,0 2 0,0-1 0,0-1 0,4 1 0,-1-16 0,1-1 0,-2-20 0,0-7 0,-1-1 0,4-30 0,-5 22-254,3 10 1,0-1 253,0-23 0,2-8 0,0 5 0,-1 20 0,1-1 0,-1 19 0,0-11 0,0 11 0,0 2 0,-1 4 0,1 3 0,-1 2 507,-1 4-507,1 1 0,-2 5 0,2-3 0,0 4 0,0 0 0,-1 1 0,0-1 0,1 1 0,0 0 0,0-1 0,1-3 0,3-4 0,-2-2 0,4 1 0,-2-2 0,0 3 0,1-2 0,-4 5 0,1 1 0,-3 3 0,1 2 0,0 0 0,-3 21 0,2 0 0,-2 22 0,0 4 0,-2-2 0,-3 13 0,0-2 0,-3 9 0,0-3 0,5-2 0,-3-9 0,4-1 0,-1-17 0,2 2 0,-1-9 0,1 5 0,0-3 0,-1 0 0,1-3 0,0-1 0,1-2 0,0-3 0,0 0 0,0 4 0,0-2 0,0 2 0,0-4 0,0-3 0,0 0 0,0-1 0,0-1 0,0-1 0,0-1 0,0 1 0,1 0 0,-1 1 0,2 2 0,-1-2 0,-1 4 0,2-1 0,-2 1 0,0-1 0,0-1 0,0-2 0,0 0 0,0-4 0,0-3 0,0 3 0,0-2 0,0 2 0,0-3 0,0 0 0,0 2 0,2-1 0,-2 0 0,2 0 0,-1 1 0,0-1 0,-1-1 0,2 2 0,-2-1 0,0 0 0,0-15 0,0-11 0,0-20 0,2-15 0,1-5 0,4 3 0,1-8 0,4 8 0,-3 8 0,4-3 0,-6 20 0,4-6 0,-2-1 0,-1 12 0,0-6 0,0 10 0,-3 1 0,0 3 0,0-3 0,1 4 0,2-12 0,-1 13 0,1-12 0,0 8 0,0 0 0,-1 1 0,0 7 0,-2 5 0,0 0 0,-2 1 0,2 3 0,-2-3 0,3 2 0,-3-2 0,3 1 0,-1 0 0,0-1 0,-2 2 0,2 1 0,-2 0 0,1 1 0,-2 1 0,0 2 0,2 0 0,-2 14 0,-1-5 0,-1 12 0,0-2 0,0 0 0,0 7 0,0 3 0,-1 9 0,-2 18 0,-5 6 0,0 0 0,-2 6 0,1-17 0,0 0 0,-1-2 0,2-16 0,0 8 0,1-9 0,2-1 0,-2 1 0,4-5 0,-2-3 0,2-2 0,3-2 0,-2 8 0,2-3 0,0 6 0,0-7 0,0 4 0,0-6 0,0 3 0,0-3 0,0-1 0,0 0 0,0-6 0,0-1 0,0-5 0,0-2 0,0-1 0,1-1 0,3-1 0,0-8 0,1-3 0,-1-16 0,0-8 0,5-17 0,2-7 0,8-13 0,-6 10-411,7-11 411,-6 15 0,0 9 0,0-3 0,-6 21 0,3-10 0,-5 10 0,2-6 0,-4 9 411,2-4-411,-3 7 0,1 5 0,-2-5 0,1 5 0,-1-1 0,1 2 0,-1 3 0,0 3 0,0 1 0,0 3 0,0-1 0,-1 2 0,1 1 0,2-2 0,-4 3 0,3-3 0,-3 4 0,3-1 0,-2 0 0,1 0 0,1 1 0,0 2 0,1-1 0,1 2 0,0 0 0,1 0 0,3-1 0,-1 0 0,2-2 0,5-2 0,0 1 0,6-1 0,1 1 0,-5 1 0,6 1 0,-3-1 0,2 2 0,2 0 0,-5 1 0,3 0 0,-3 0 0,7 0 0,-3 0 0,4 0 0,-10 0 0,3 0 0,10 0 0,-6 0 0,9 0 0,-14 0 0,3 0 0,-3 0 0,5-2 0,-2 1 0,4-2 0,-4 3 0,-2-2 0,3 2 0,-5 0 0,4 0 0,-4 0 0,-1 0 0,-3 0 0,1 0 0,-5 0 0,2 0 0,-3 0 0,1 0 0,-1 0 0,-1 0 0,-1 0 0,1 0 0,-2 0 0,2 0 0,-1 0 0,1 0 0,3 0 0,-1 0 0,8 0 0,-4 0 0,2 0 0,-6 0 0,-2 0 0,1 0 0,-2 0 0,1 0 0,-1 0 0,1 0 0,2 0 0,1 0 0,1 0 0,-1 0 0,1 0 0,-4 0 0,3 0 0,-4 0 0,1 0 0,-2 0 0,0 0 0,0 0 0,1 0 0,0 0 0,4 0 0,-1 0 0,2 0 0,-4 0 0,-1 0 0,1 0 0,-2 0 0,2 0 0,-3 0 0,1 0 0,0 0 0,-2 0 0,3 2 0,-2-2 0,0 0 0,2 2 0,0-1 0,0 1 0,1 0 0,-3 0 0,4 1 0,-4-2 0,2 2 0,-3-2 0,3 1 0,-3 1 0,2-2 0,-4 1 0,4 0 0,-2-1 0,0 1 0,-1 0 0,0 0 0,1 0 0,-1 0 0,0 1 0,1 0 0,-2 0 0,3 1 0,-2-2 0,0 0 0,1 1 0,-2 0 0,2 0 0,-1 0 0,0-1 0,1 0 0,0 0 0,-2 0 0,3 0 0,-1-1 0,0 1 0,-1 1 0,0 0 0,0-1 0,1 2 0,-2-4 0,3 3 0,-1-3 0,0 0 0,0 4 0,-2-2 0,2 1 0,-1 0 0,-2-1 0,3 3 0,-2-3 0,2 2 0,-1-1 0,0 0 0,0 0 0,0 1 0,0-2 0,0 1 0,1-1 0,-2 1 0,3 0 0,-3 0 0,1-1 0,1 0 0,0 0 0,-1 0 0,1 0 0,-1 1 0,0-1 0,1 1 0,-17-4 0,5 0 0,-16-3 0,9 0 0,1-2 0,-3 2 0,5 0 0,-3 2 0,3-1 0,-4 1 0,-2 0 0,-1 1 0,-2 1 0,6 0 0,-6 0 0,4 0 0,-5 0 0,1 0 0,-6 0 0,5 0 0,-5 0 0,3 1 0,6 1 0,-5 2 0,6-1 0,-4 1 0,1-1 0,-1 1 0,4-1 0,-2 1 0,4-3 0,-1 2 0,1-3 0,-2 3 0,1-2 0,1 2 0,-1-3 0,1 2 0,1-1 0,-3-1 0,5 2 0,-5-2 0,3 0 0,-5 0 0,1 0 0,-2 0 0,-2 0 0,-5-4 0,0-1 0,-8-1 0,10 1 0,-5 0 0,7 2 0,-1 0 0,-7-1 0,11 1 0,-4 0 0,12 2 0,0 0 0,-1 0 0,2 0 0,-5 1 0,1 0 0,-9 0 0,2 0 0,1 0 0,-3 0 0,4 1 0,-2 2 0,3-2 0,5 1 0,1-2 0,3 0 0,3 0 0,0 0 0,2 0 0,-2 0 0,2 0 0,-4 0 0,1 0 0,-8 0 0,0 0 0,-19 0 0,12 0 0,-9 0 0,14 0 0,1 0 0,1 0 0,0 0 0,4-1 0,2-2 0,3-2 0,0 0 0,3 1 0,0-3 0,3 1 0,-1-2 0,2 1 0,0-2 0,0-3 0,5 0 0,3-4 0,10-3 0,-3 3 0,6-2 0,-6 5 0,1 2 0,-2 3 0,-1 1 0,-2 3 0,1 1 0,-4 0 0,3 1 0,-3-1 0,1 3 0,-3-1 0,3 1 0,-2 0 0,1-2 0,-1 2 0,1-2 0,1 0 0,0 0 0,1 1 0,-3 1 0,3 0 0,-1 0 0,2 0 0,0 0 0,-2 0 0,-3 0 0,3 0 0,-4 1 0,1 1 0,-1 2 0,0 1 0,-1 0 0,-3 5 0,0-2 0,-1 3 0,0 0 0,-3 3 0,-4 0 0,-5 1 0,-3-4 0,-3 3 0,-1-1 0,-5 3 0,-2 1 0,-6 5 0,-1 2 0,-6 4 0,2 0 0,5-9 0,0 4 0,9-8 0,0 3 0,3-1 0,5-4 0,2-1 0,4 1 0,0-2 0,0 0 0,1 2 0,-1 0 0,0 1 0,0 0 0,1-1 0,2 0 0,1-1 0,4-1 0,-1 0 0,2-3 0,0-1 0,0 0 0,0-4 0,0 1 0,4-1 0,-1 0 0,7 1 0,-1-2 0,3 0 0,0-1 0,3 2 0,-1-3 0,7 1 0,-1-1 0,9 0 0,-1-1 0,8-6 0,0-2 0,5-4 0,3-1 0,4 1 0,-3-1 0,2-1 0,-16 6 0,5-4 0,-13 3 0,7 1 0,-6-1 0,0 3 0,-2 0 0,-3 1 0,2 1 0,-4 2 0,4 1 0,-4 1 0,2 1 0,0 0 0,-3 0 0,3 0 0,-2 0 0,0 0 0,1 0 0,0 0 0,3 0 0,-4 0 0,2 0 0,-3 0 0,1 3 0,0 0 0,-3-1 0,1 0 0,-3-1 0,0 1 0,-1 1 0,-1-2 0,-2 1 0,1 0 0,-2 1 0,-1-1 0,1 2 0,-3-1 0,0 0 0,-2-1 0,-2 3 0,-4-2 0,-1 0 0,-2-2 0,-2-1 0,3 0 0,-1 0 0,-2 0 0,4 1 0,-3-1 0,1 3 0,-4-1 0,-3-1 0,2 2 0,-6-3 0,5 1 0,-4 1 0,-6 0 0,2 0 0,-8 1 0,-1 2 0,0 1 0,-9 5 0,11-5 0,-6 4 0,8-4 0,-3 2 0,7-3 0,0 1 0,8-3 0,0 0 0,1 0 0,-3 0 0,2 2 0,-4-1 0,3 2 0,-1-1 0,1 0 0,-2 1 0,5-1 0,-2 1 0,-3 3 0,-8 2 0,2 0 0,-6 3 0,7-5 0,3 0 0,-2-1 0,2 0 0,-1 0 0,2-1 0,1 0 0,2 0 0,3-1 0,3-1 0,3-1 0,1 1 0,3-2 0,0 0 0,4 2 0,4-4 0,-2 4 0,7-5 0,-4 1 0,3-1 0,3 2 0,1-2 0,5 3 0,0-1 0,8 2 0,-2 0 0,7 0 0,-2-1 0,-5 1 0,4 0 0,-9-2 0,1 1 0,-2-3 0,-6 3 0,-1-3 0,-5 2 0,0-1 0,-3-1 0,0 1 0,0 1 0,-2 1 0,-9 3 0,-3-2 0,-14 2 0,2-3 0,-3 1 0,-4 0 0,4 0 0,-4 0 0,-1-1 0,3 1 0,-5 0 0,1 2 0,-1 0 0,6 0 0,-2 2 0,8-4 0,-2 3 0,4-4 0,2 2 0,6-2 0,1 1 0,4-1 0,1 1 0,1-2 0,2 2 0,1 0 0,0 1 0,3-1 0,-2-1 0,4 0 0,-3-1 0,2 1 0,-1 0 0,0-1 0,0 2 0,1-1 0,-2 0 0,1 0 0,0 1 0,-1-2 0,1 2 0,-1 0 0,0-2 0,1 2 0,1-1 0,1 0 0,1 1 0,-1-2 0,2 0 0,-2 0 0,2-2 0,-1 1 0,3-1 0,0 0 0,4 0 0,-1 0 0,4 0 0,0 0 0,2-1 0,3-1 0,-4-1 0,4-3 0,1 1 0,0-3 0,2 1 0,-1 0 0,-4 0 0,4-1 0,-6 2 0,2-1 0,0 1 0,-2 0 0,-3 3 0,1-3 0,-3 2 0,0-1 0,0 2 0,3 0 0,-2 0 0,0 0 0,0 1 0,-2-1 0,-1 3 0,-2-1 0,0 1 0,-1 0 0,0 0 0,-2 0 0,1 0 0,1 0 0,0 0 0,2 0 0,0 0 0,-1 0 0,0 0 0,3 0 0,0 0 0,1 0 0,0 0 0,2 0 0,1 0 0,2 0 0,2 0 0,-4 0 0,3 0 0,-5 0 0,-1 0 0,0 0 0,-3 0 0,3 0 0,-3 0 0,2 0 0,0 0 0,3 1 0,-1-1 0,3 3 0,-1-2 0,0 1 0,3-2 0,-3 0 0,4 0 0,0 0 0,-2 0 0,4 0 0,-4 0 0,9 0 0,-3 0 0,4 0 0,2 0 0,-4 0 0,5 0 0,-8 0 0,4 0 0,-4 0 0,4-3 0,-1 3 0,-1-3 0,-3 3 0,-2-3 0,3 0 0,-5 2 0,0-2 0,4 3 0,-6-2 0,4 1 0,-10 0 0,1 0 0,-4 1 0,0 0 0,-2 0 0,-1 0 0,2 0 0,-1 0 0,0 0 0,1 0 0,-2 0 0,1 0 0,1 0 0,-1 0 0,0 0 0,-1 2 0,1-1 0,-1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22:13:29.873"/>
    </inkml:context>
    <inkml:brush xml:id="br0">
      <inkml:brushProperty name="width" value="0.2" units="cm"/>
      <inkml:brushProperty name="height" value="0.2" units="cm"/>
      <inkml:brushProperty name="color" value="#32B4CF"/>
    </inkml:brush>
  </inkml:definitions>
  <inkml:trace contextRef="#ctx0" brushRef="#br0">1217 482 24575,'5'-13'0,"2"-3"0,4 6 0,-4 2 0,4-3 0,-5 3 0,4-2 0,-3 0 0,-1 6 0,-3-2 0,0 3 0,-1 0 0,1 0 0,-11 1 0,3 1 0,-7 1 0,4 0 0,2 0 0,-1 0 0,-1 0 0,1 0 0,-1 0 0,1 0 0,-3 2 0,-3 1 0,0 1 0,-5 2 0,0-1 0,-3 3 0,4-3 0,-6 2 0,7-2 0,-7 0 0,6 0 0,0-1 0,2-1 0,3 0 0,2 0 0,-3-2 0,4 2 0,-1-2 0,0 2 0,-1-1 0,-1-1 0,0 1 0,1 1 0,-1-3 0,0 3 0,0-3 0,0 2 0,2-1 0,1 0 0,-1-1 0,0 0 0,-1 0 0,-1 0 0,1 0 0,-1 0 0,3 0 0,-2 0 0,2 0 0,-4 0 0,1 0 0,-1 0 0,-1 0 0,-1 0 0,2-1 0,0 0 0,0-2 0,1 3 0,-3-3 0,3 3 0,-2-3 0,-6 2 0,5-2 0,-4 1 0,6 1 0,1 0 0,2 0 0,-2 0 0,1 0 0,0 1 0,0 0 0,2 0 0,-3 0 0,1 0 0,0 0 0,-1-1 0,1 1 0,-1-2 0,0 2 0,-4 0 0,5 0 0,-4 0 0,7 0 0,0 0 0,-1 0 0,-1 0 0,1 0 0,-3 0 0,1 0 0,-1 0 0,2 0 0,-3 0 0,3 0 0,-2 0 0,-1 0 0,1 0 0,-1 0 0,1-1 0,0-2 0,1-1 0,-1 0 0,2 1 0,-1 0 0,-1 2 0,3-2 0,-1 3 0,0-3 0,1 3 0,0-3 0,3 2 0,2-2 0,1-2 0,2 1 0,1-2 0,0 0 0,1 2 0,3-4 0,7-1 0,3-3 0,10-13 0,-3 6 0,24-22 0,-14 16 0,22-17 0,-11 11 0,7-1 0,-11 7 0,-2 2 0,-11 11 0,1-1 0,-3 3 0,-5 5 0,0 0 0,-5 3 0,1-1 0,-2 3 0,1-1 0,-3 1 0,2 0 0,-1 0 0,0 0 0,-2-1 0,-1 0 0,-2-1 0,2 2 0,-1-2 0,0 0 0,-1-1 0,0 2 0,-2-2 0,-1 3 0,0-4 0,-1 0 0,0 0 0,-11 0 0,-1 2 0,-7 0 0,-5 2 0,-3-2 0,-5 2 0,-5-2 0,6 2 0,-2 0 0,6 0 0,3 0 0,0 2 0,9 4 0,1 1 0,4 2 0,0 0 0,3 0 0,-1 1 0,-2 3 0,2-1 0,-4 1 0,2 1 0,0-1 0,-1 2 0,0 0 0,1-2 0,0-2 0,2-1 0,2-2 0,-1-1 0,2-3 0,-1 0 0,2-1 0,1 1 0,-3-1 0,3 0 0,-2 1 0,-2 1 0,1 2 0,-8 10 0,8-8 0,-4 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1T22:13:40.169"/>
    </inkml:context>
    <inkml:brush xml:id="br0">
      <inkml:brushProperty name="width" value="0.2" units="cm"/>
      <inkml:brushProperty name="height" value="0.2" units="cm"/>
      <inkml:brushProperty name="color" value="#32B4CF"/>
    </inkml:brush>
  </inkml:definitions>
  <inkml:trace contextRef="#ctx0" brushRef="#br0">39 1 24575,'0'11'0,"0"0"0,0-9 0,0 4 0,0-3 0,0 1 0,0 1 0,0-2 0,0 2 0,-1 0 0,1-1 0,-1 0 0,1 0 0,-1 1 0,1 1 0,-1-3 0,0 2 0,0-1 0,0 0 0,0 0 0,0-1 0,0 2 0,1-1 0,0 0 0,-1 1 0,1-2 0,0 3 0,0-3 0,0 1 0,0 1 0,0-1 0,0-1 0,0 2 0,0-2 0,0 2 0,0-1 0,0-1 0,0 2 0,0 0 0,0-2 0,0 2 0,0-1 0,0-1 0,0 3 0,0-3 0,0 3 0,-1-2 0,1-1 0,-2 3 0,1-3 0,0 1 0,0 0 0,0-1 0,0 2 0,-1-17 0,0 10 0,1-13 0,0 10 0,1 2 0,0-2 0,-1 0 0,0 2 0,1-2 0,0 1 0,-1 0 0,1 1 0,-1-2 0,1 1 0,0 0 0,0 0 0,0 0 0,0-1 0,1 2 0,3 13 0,-3-7 0,3 11 0,-3-10 0,0-2 0,-1 3 0,1-1 0,-1 2 0,1-3 0,-1 1 0,1 0 0,-1 1 0,0-2 0,0 2 0,0-2 0,0 2 0,0 0 0,0-1 0,0 1 0,0-1 0,0 0 0,0 0 0,0 0 0,0 0 0,0 0 0,0 1 0,0-1 0,0 1 0,0-1 0,0 0 0,0-1 0,0 1 0,0 0 0,0 1 0,0-2 0,0 2 0,0-1 0,0-1 0,0 1 0,0 1 0,0 0 0,0 0 0,0-1 0,0-1 0,0 0 0,0 3 0,0-2 0,-1 1 0,1-1 0,0-1 0,-1 2 0,1-2 0,-1 2 0,0 0 0,1-2 0,-1 2 0,1-2 0,-1 2 0,1-1 0,-2 0 0,2 1 0,-2-1 0,2-1 0,-1 1 0,1 0 0,0 0 0,-1 0 0,1 1 0,-1 1 0,1-2 0,0 2 0,0-1 0,0 1 0,0 0 0,0 0 0,0 1 0,0-1 0,0 0 0,0 0 0,0-2 0,0 1 0,0-1 0,0 0 0,0 2 0,0-3 0,0 1 0,0 0 0,0 1 0,0-2 0,0 3 0,0-3 0,0 2 0,0 0 0,0-2 0,0 1 0,0 0 0,0 1 0,0-2 0,0 1 0,0 1 0,0-1 0,0 0 0,0 1 0,0-1 0,0 2 0,0-1 0,0 0 0,0-1 0,0 0 0,0 0 0,0-1 0,0 1 0,0 1 0,0-1 0,0 2 0,0-2 0,0 2 0,0-2 0,0 1 0,0-1 0,0 0 0,0 0 0,0 0 0,1-1 0,0 3 0,0-2 0,1 0 0,-1 1 0,1-1 0,-1 2 0,1-3 0,-2 1 0,2 0 0,-1 1 0,0 0 0,0 0 0,0-1 0,1 1 0,-2-1 0,1 1 0,-1-1 0,0 0 0,0 1 0,0-2 0,0 2 0,0-1 0,0-1 0,0 1 0,0 0 0,0 0 0,0 0 0,0 0 0,0-1 0,0 2 0,0-1 0,0 0 0,0 0 0,0 1 0,0-2 0,0 2 0,0 0 0,0-2 0,-1 2 0,1-1 0,-1-1 0,1 2 0,0-1 0,0 0 0,0 0 0,0 0 0,0 0 0,0 0 0,0 0 0,0-15 0,0 4 0,0-12 0,1 10 0,-1-2 0,2 1 0,-1-3 0,2 0 0,0 1 0,-1-2 0,0 2 0,2-3 0,-1 3 0,0 0 0,0-1 0,0 2 0,-1 1 0,0 2 0,0 0 0,0 3 0,0 0 0,-1 1 0,0 0 0,0 0 0,-1 0 0,1-1 0,0 1 0,-1-2 0,2 3 0,-2-3 0,2 2 0,-2 1 0,2-1 0,-1-1 0,-1 2 0,2-2 0,-2 2 0,1-2 0,-1 0 0,1 1 0,1 0 0,-2 0 0,0-1 0,0 1 0,0-2 0,0 3 0,0-1 0,0-1 0,0-1 0,0 2 0,0-2 0,0 0 0,0-1 0,0 3 0,0-2 0,0 0 0,0 0 0,0 1 0,0-1 0,0 1 0,0-1 0,1-1 0,1 1 0,-2 0 0,0 0 0,0 1 0,0-1 0,0 0 0,0 0 0,1 1 0,0-1 0,0-2 0,-1 2 0,0-4 0,1-2 0,-1-2 0,1-2 0,-1 0 0,0 3 0,0-2 0,0 2 0,0 0 0,0-1 0,0 6 0,0-1 0,0 3 0,0 0 0,0 2 0,0 1 0,0-2 0,0 1 0,0 0 0,0-1 0,0 1 0,0 1 0,0-1 0,-1 0 0,1 0 0,-1-1 0,-1 1 0,0-2 0,1 1 0,0-1 0,0 0 0,-1 2 0,1-3 0,-1 1 0,0-2 0,1 1 0,-2 0 0,2 1 0,0 0 0,-1 2 0,2 0 0,-2-1 0,2 2 0,-2-2 0,0 1 0,1 0 0,-1-2 0,1 3 0,-1-3 0,1 3 0,-1 0 0,1-2 0,-1 2 0,1-2 0,-1 2 0,1-2 0,-2 2 0,1-1 0,0 2 0,-2 0 0,2 8 0,0-2 0,2 5 0,0-5 0,0-1 0,0 2 0,0-1 0,0 2 0,0-2 0,0-1 0,0 2 0,0-2 0,0 1 0,0 1 0,0-2 0,0 2 0,0-2 0,0 1 0,-1 1 0,-2-15 0,1 6 0,-1-10 0,3 9 0,0 1 0,0 0 0,0 0 0,0-1 0,0 1 0,0 1 0,-1-2 0,1 2 0,-1-2 0,-1 15 0,1-7 0,-1 9 0,2-11 0,0 2 0,0 2 0,0-1 0,0 1 0,0-1 0,1-1 0,0 2 0,0-1 0,-1 0 0,0 0 0,-1-1 0,-2 2 0,2-2 0,-2 1 0,1 0 0,0-1 0,1 1 0,-1 0 0,1 1 0,0-2 0,-1 1 0,1-14 0,0 7 0,1-11 0,0 11 0,0 1 0,0-4 0,0 3 0,0-1 0,0 0 0,0 1 0,0-2 0,0 1 0,0 1 0,0-2 0,0 1 0,0 0 0,0 0 0,0-1 0,0 2 0,0-1 0,0 0 0,0-1 0,0 1 0,0-2 0,0 3 0,0-2 0,0 1 0,0 0 0,0 1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18T18:29:50.352"/>
    </inkml:context>
    <inkml:brush xml:id="br0">
      <inkml:brushProperty name="width" value="0.05" units="cm"/>
      <inkml:brushProperty name="height" value="0.05" units="cm"/>
      <inkml:brushProperty name="color" value="#1BB5D0"/>
    </inkml:brush>
  </inkml:definitions>
  <inkml:trace contextRef="#ctx0" brushRef="#br0">0 499 24575,'4'-2'0,"2"-1"0,-2-1 0,1 1 0,-1-2 0,0 2 0,-1 0 0,0-1 0,0 1 0,-2 0 0,2 1 0,-2-1 0,0 1 0,2 0 0,-2-2 0,2 2 0,0-2 0,0 1 0,-1-1 0,1 1 0,1-1 0,-1 1 0,3 0 0,-3 0 0,1 1 0,-1-1 0,0 0 0,-1 0 0,1 1 0,-1-1 0,1 0 0,0 1 0,-1-1 0,1 0 0,0 1 0,-1 0 0,1 0 0,0 0 0,-2-1 0,2 1 0,-2-1 0,2 0 0,0 2 0,-1-3 0,1 2 0,0-2 0,0 1 0,-1 0 0,1 1 0,0-2 0,-1 0 0,0 0 0,0 2 0,0 0 0,1 0 0,-1 0 0,0-1 0,0 1 0,0-1 0,0 0 0,1 0 0,0 1 0,-1-1 0,1 0 0,0 1 0,-1-1 0,0 0 0,0 0 0,0 2 0,0-2 0,1 2 0,0-2 0,-2 1 0,1 0 0,-1 0 0,1 2 0,0-3 0,-1 2 0,1-2 0,0 0 0,-1 0 0,2 1 0,-2-1 0,2 0 0,0 1 0,-1-1 0,0 0 0,0 0 0,0 1 0,0-1 0,0 0 0,0 1 0,0 0 0,0 0 0,0 0 0,0 1 0,-1-2 0,1 2 0,-2-2 0,3 0 0,-2 2 0,2-3 0,0 2 0,-2-2 0,2 1 0,-2 0 0,2 1 0,0-1 0,1-3 0,-1 3 0,1-2 0,-2 2 0,1 0 0,0-1 0,0 1 0,-1-1 0,0 0 0,0 1 0,0-3 0,1 3 0,-1-3 0,1 3 0,0-2 0,0 1 0,0 0 0,-1 2 0,0-1 0,0 0 0,0 0 0,-1-1 0,2 1 0,-3-1 0,2 1 0,0 1 0,0-2 0,1-1 0,-1 1 0,0 0 0,0 1 0,0 0 0,0 0 0,0 1 0,0-1 0,1 0 0,-2 1 0,1-1 0,0 0 0,1 0 0,-1 1 0,1-1 0,0 0 0,-2 1 0,1-1 0,0 0 0,1 2 0,-1-2 0,1 2 0,0-1 0,-2 0 0,1 2 0,-2-3 0,3 3 0,-2-1 0,1 0 0,0 0 0,-1-1 0,2 2 0,0-3 0,-1 3 0,1-2 0,0 1 0,-2-1 0,1 2 0,0-3 0,0 3 0,0-2 0,0 1 0,0-1 0,-1 0 0,2 1 0,-2-2 0,2 3 0,-2-2 0,1 1 0,0-1 0,1 1 0,-1-1 0,0 0 0,0 1 0,-2-1 0,1 2 0,-1-1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9"/>
    </inkml:context>
    <inkml:brush xml:id="br0">
      <inkml:brushProperty name="width" value="0.2" units="cm"/>
      <inkml:brushProperty name="height" value="0.2" units="cm"/>
      <inkml:brushProperty name="color" value="#9FAC6F"/>
    </inkml:brush>
  </inkml:definitions>
  <inkml:trace contextRef="#ctx0" brushRef="#br0">37 29 24575,'0'12'0,"0"8"0,0-12 0,0 8 0,0-10 0,0-1 0,-1 1 0,0 1 0,-1-1 0,2 1 0,-3-1 0,2-2 0,1 2 0,-2-4 0,2 3 0,-1-1 0,1 0 0,0 0 0,0 0 0,0 1 0,0 0 0,0-1 0,0 1 0,0-18 0,0 9 0,0-14 0,0 13 0,0 0 0,0 1 0,0 0 0,0 0 0,0-1 0,0 2 0,0-2 0,0 1 0,0 0 0,0-1 0,1 1 0,-1 0 0,2-2 0,-2 3 0,0-4 0,0 2 0,0 2 0,0-3 0,2 2 0,-1 0 0,0-2 0,-1 4 0,1-3 0,0 1 0,1 0 0,-1-1 0,1 2 0,-2-1 0,0 0 0,2 0 0,-1-1 0,3 3 0,1 0 0,-1 3 0,0 3 0,-3 1 0,2 1 0,-3-2 0,3 1 0,-3-2 0,2 2 0,0 0 0,0 0 0,0 0 0,0-3 0,0 2 0,1-1 0,-1 1 0,2 0 0,-1-1 0,-1 0 0,-1 1 0,0 0 0,-1 0 0,-3 0 0,1 0 0,-4-3 0,3 0 0,-1-1 0,-1 0 0,1 0 0,0 0 0,0 0 0,0-1 0,0-1 0,1-2 0,2-1 0,1 1 0,0-1 0,0 2 0,0-1 0,0-1 0,0 1 0,0 0 0,0 0 0,0 0 0,0 0 0,-2-1 0,0 2 0,-2-1 0,2 1 0,0-1 0,-2 1 0,1 0 0,-2 1 0,3-1 0,-3 0 0,3 2 0,-1 8 0,1-5 0,2 8 0,0-8 0,0 0 0,2 4 0,-1-3 0,2 2 0,-2-1 0,-1-1 0,0 3 0,-1-2 0,0 0 0,-1-1 0,2 2 0,0 0 0,0-1 0,0 1 0,-2-1 0,1-1 0,0 2 0,-2-3 0,1 2 0,0 0 0,0 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30"/>
    </inkml:context>
    <inkml:brush xml:id="br0">
      <inkml:brushProperty name="width" value="0.2" units="cm"/>
      <inkml:brushProperty name="height" value="0.2" units="cm"/>
      <inkml:brushProperty name="color" value="#9FAC6F"/>
    </inkml:brush>
  </inkml:definitions>
  <inkml:trace contextRef="#ctx0" brushRef="#br0">0 111 24575,'24'0'0,"1"-2"0,-1 2 0,0 0 0,-5 0 0,2 0 0,-6 0 0,1 0 0,-1 0 0,-7 0 0,1 0 0,-4 0 0,0 0 0,-2 2 0,1 2 0,-3 1 0,0 1 0,-1-1 0,0 1 0,0-1 0,0-1 0,0 0 0,-2 0 0,-1-2 0,-3 1 0,0-2 0,1 0 0,-2-1 0,-4 0 0,-4 0 0,-1 0 0,-1 0 0,1 0 0,0 0 0,0 0 0,5 0 0,0 0 0,2 0 0,0-2 0,1 2 0,1-4 0,1 2 0,2-3 0,0 1 0,3-2 0,-1-1 0,2 1 0,0-3 0,0 3 0,0-1 0,0-1 0,0 3 0,2-4 0,-1 3 0,7-5 0,0 0 0,6-1 0,-2 1 0,2 3 0,1 0 0,-1 3 0,1 0 0,-4 4 0,3-1 0,-5 2 0,2 0 0,-2 0 0,2 0 0,3 0 0,-2 0 0,1 0 0,-6 0 0,2 2 0,-2-1 0,0 2 0,-3 0 0,1-1 0,-2 0 0,1 0 0,0 0 0,-1 0 0,1 2 0,-1-2 0,1 1 0,-1 1 0,0-2 0,0 2 0,-3 1 0,0-1 0,0-1 0,0 2 0,0-1 0,0 0 0,-2 2 0,0-1 0,-2 1 0,1 1 0,-1-1 0,1 1 0,-2-1 0,1-2 0,-1 1 0,2-2 0,-1 1 0,2-1 0,-3-2 0,4-7 0,-3 3 0,4-7 0,0 6 0,0 0 0,1-1 0,1 1 0,2-3 0,1 0 0,0 0 0,2 2 0,1 1 0,-1 1 0,2 2 0,-2 0 0,0 1 0,-2 0 0,-1 0 0,2 0 0,-4 0 0,4 0 0,-2 0 0,1 2 0,-1 1 0,2 3 0,-3-1 0,1-1 0,-2 1 0,1 0 0,0-1 0,-2 0 0,0 1 0,-1-2 0,0 3 0,0-2 0,0 1 0,-1-1 0,-2 0 0,-2-3 0,1 1 0,-1-2 0,1 0 0,0 0 0,-2-2 0,2-2 0,1-3 0,1 0 0,0-1 0,2 0 0,0 0 0,0 0 0,0 3 0,0-1 0,0 3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31"/>
    </inkml:context>
    <inkml:brush xml:id="br0">
      <inkml:brushProperty name="width" value="0.2" units="cm"/>
      <inkml:brushProperty name="height" value="0.2" units="cm"/>
      <inkml:brushProperty name="color" value="#9FAC6F"/>
    </inkml:brush>
  </inkml:definitions>
  <inkml:trace contextRef="#ctx0" brushRef="#br0">30 33 24575,'0'11'0,"0"1"0,0-8 0,0 0 0,0 2 0,0-4 0,0 4 0,0-3 0,0 1 0,0 1 0,0-1 0,3 0 0,-1 0 0,1-1 0,0 1 0,-3 0 0,1 0 0,-1 0 0,0 1 0,0-1 0,0 1 0,0-1 0,-1 1 0,-1-3 0,-2 0 0,-1-1 0,1-1 0,1 3 0,0 3 0,2 1 0,0-1 0,1 0 0,0-2 0,0 0 0,0 2 0,0-3 0,-1 1 0,0 2 0,0-3 0,1 2 0,0-1 0,0-15 0,0 8 0,0-14 0,0 15 0,0-4 0,0 2 0,0-1 0,-1-1 0,1 0 0,-3 1 0,3-1 0,-1 1 0,-1-2 0,2 0 0,-3 0 0,3 0 0,-2 1 0,1-2 0,0 4 0,1-1 0,0 3 0,0-4 0,0 3 0,1-1 0,4 1 0,-1 3 0,1 4 0,-1 0 0,-1 1 0,0 1 0,0 1 0,-1-2 0,2 3 0,-1-1 0,3-1 0,-1 0 0,0-1 0,2-2 0,-1 1 0,0-1 0,-1 0 0,-2-2 0,2 0 0,-1-1 0,0 0 0,1 0 0,-1 0 0,1-1 0,0 1 0,-1-2 0,0 1 0,1 0 0,-1 1 0,1 0 0,-2 0 0,3-1 0,-3-1 0,0 1 0,2-3 0,-3 0 0,2-2 0,0-1 0,0-1 0,2-3 0,-3 2 0,2-4 0,-2 3 0,0-2 0,0 2 0,0-1 0,-1 1 0,-2 3 0,2 0 0,-2 2 0,0 1 0,0 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1"/>
    </inkml:context>
    <inkml:brush xml:id="br0">
      <inkml:brushProperty name="width" value="0.2" units="cm"/>
      <inkml:brushProperty name="height" value="0.2" units="cm"/>
      <inkml:brushProperty name="color" value="#8BAD7C"/>
    </inkml:brush>
  </inkml:definitions>
  <inkml:trace contextRef="#ctx0" brushRef="#br0">31 453 24575,'0'12'0,"0"-1"0,0-7 0,0 3 0,0-3 0,0 2 0,0 0 0,0 7 0,0-3 0,0 3 0,0-7 0,0-1 0,0-1 0,0 0 0,0 0 0,0 0 0,0 2 0,0-2 0,0 1 0,0-1 0,-2 1 0,1-2 0,-2 2 0,2-1 0,1 0 0,-3 1 0,2-3 0,-2 2 0,1-1 0,0 1 0,-1-1 0,-1 0 0,1-12 0,0 3 0,3-6 0,0 5 0,0 1 0,0 0 0,0-1 0,0-1 0,0-3 0,0 2 0,0-4 0,2 1 0,-1 1 0,2 0 0,1 4 0,-1-1 0,-1 2 0,1 2 0,-1 0 0,-1 1 0,0-1 0,2-1 0,-3 1 0,1-2 0,0 1 0,0-3 0,0-1 0,-1-2 0,0 1 0,0-1 0,0 2 0,1 1 0,-1 1 0,2 3 0,0 1 0,3 10 0,0-1 0,1 8 0,-3-4 0,0 5 0,1-3 0,0 10 0,-1-7 0,1 7 0,1-6 0,-1 2 0,1 0 0,-1-2 0,-1 0 0,0-4 0,0 0 0,1-1 0,-1-4 0,-2 1 0,0-3 0,1-1 0,-2 0 0,2 0 0,1-2 0,0-8 0,4-6 0,-1-8 0,1 2 0,0-2 0,1 4 0,1-4 0,-2 1 0,2 2 0,0-1 0,-3 2 0,2 2 0,-5 3 0,3 3 0,-3 3 0,1 1 0,-2 2 0,1 13 0,-2-6 0,0 10 0,-1-5 0,0 15 0,-2-10 0,1 11 0,-1-18 0,0 0 0,1-1 0,0-3 0,1 0 0,-1-1 0,1-13 0,-2 7 0,2-12 0,0 8 0,2-1 0,-1-1 0,6-5 0,-3 5 0,3-3 0,-5 7 0,1 1 0,0 2 0,-1-2 0,1 2 0,-1-2 0,0 1 0,1-1 0,0 1 0,0-1 0,0 3 0,0-3 0,2 4 0,-2-1 0,4 3 0,-5 3 0,1 2 0,-1 3 0,-2-2 0,0 2 0,0-1 0,0 0 0,0 0 0,0-1 0,0-1 0,0-1 0,0-2 0,0 0 0,5-15 0,-1 2 0,5-15 0,-3 5 0,3-3 0,-1 3 0,5-8 0,-5 13 0,0-3 0,-4 13 0,-1 2 0,-1 12 0,0-6 0,-1 9 0,-1-7 0,0 1 0,0 1 0,0 0 0,-2 14 0,0-9 0,-1 10 0,-1-9 0,3-1 0,-2-2 0,2-1 0,0-3 0,1-3 0,0 0 0,0-19 0,4-2 0,0-13 0,4 6 0,0 2 0,-1 1 0,0 2 0,0 2 0,-1 7 0,-2 1 0,-1 4 0,-1 3 0,-8 10 0,1-3 0,-8 9 0,4-10 0,-1 0 0,2 0 0,-2-1 0,-2 0 0,3-1 0,-6-1 0,6-1 0,-1 0 0,2 0 0,4 0 0,0 0 0,0 0 0,-1 0 0,0 0 0,0 0 0,1 0 0,0 1 0,0 2 0,0 0 0,1 2 0,-2-1 0,-2 6 0,-4-2 0,0 7 0,-1-4 0,0 2 0,0-2 0,-3 1 0,3-3 0,1-2 0,3-3 0,-1-1 0,5-1 0,-3-1 0,4-1 0,-2 0 0,-1 0 0,2-1 0,-3-1 0,3-1 0,-1-2 0,1 0 0,-1 0 0,-1 1 0,-1 2 0,0 0 0,-1 0 0,1 2 0,1 0 0,2 0 0,0 0 0,0 0 0,1-4 0,0 1 0,3-4 0,0 4 0,0-1 0,0-2 0,0 3 0,0-3 0,0 2 0,0 2 0,3-3 0,0 1 0,1-5 0,0 3 0,8-10 0,-3 7 0,4-5 0,-4 6 0,-3 2 0,1 2 0,-1 2 0,-2 0 0,0 2 0,0 0 0,-1 0 0,3 3 0,-3-2 0,1 4 0,-1 0 0,1 1 0,-1 0 0,0-1 0,1-1 0,-1-1 0,3 0 0,-4-1 0,2 0 0,1-1 0,-2-1 0,5-7 0,-3 1 0,2-6 0,1 3 0,-2-3 0,2 4 0,-2-3 0,-2 5 0,2-1 0,-3 3 0,1 0 0,0 2 0,-2 0 0,4 0 0,-2 2 0,-1 0 0,2 2 0,-1-1 0,0 0 0,0 2 0,0-3 0,0 1 0,2-1 0,-4 0 0,4 0 0,-2 0 0,3 0 0,-1 0 0,3-1 0,-2 0 0,3-1 0,-1 2 0,0-2 0,0 2 0,-1 0 0,-1 0 0,-2 0 0,-1 0 0,2 0 0,-2 0 0,0 1 0,1 0 0,-1 3 0,0 0 0,2 0 0,-3-1 0,2 1 0,-2-1 0,2 0 0,-2-2 0,2 0 0,-1-1 0,0 0 0,0 0 0,0-5 0,0 0 0,1-2 0,0 0 0,2 0 0,-1 0 0,-1 2 0,1 2 0,-2 0 0,1 2 0,-2 0 0,2 1 0,-1 0 0,1 0 0,0 0 0,-2 1 0,1 0 0,0 2 0,-2 0 0,2 0 0,1-6 0,-1-1 0,1-3 0,-1 3 0,0 0 0,1-1 0,0 3 0,0-2 0,-2 4 0,2-1 0,-1 1 0,0 0 0,-1-7 0,-2-1 0,2-11 0,-1 5 0,2-8 0,-1 5 0,1-1 0,-1 3 0,1 3 0,-1 3 0,-1 3 0,1 3 0,0 2 0,3 2 0,-3 2 0,0 1 0,-3 3 0,0-1 0,0 1 0,0 1 0,1-3 0,0 4 0,0-1 0,-1 1 0,0 0 0,0 0 0,0-1 0,0 1 0,0-5 0,0 2 0,0-3 0,0-14 0,-3 6 0,-1-17 0,0 10 0,-4-5 0,5 5 0,-4-2 0,4 5 0,0 3 0,0 0 0,2 4 0,-4 1 0,1 0 0,-1 2 0,1 2 0,4 1 0,-3 0 0,2-15 0,0 1 0,-1-15 0,2 9 0,0-4 0,0 8 0,0-2 0,0 7 0,0 0 0,2 4 0,-1 15 0,1-1 0,0 16 0,-1-3 0,0-5 0,1 5 0,-2-7 0,1 4 0,-1-5 0,2-3 0,-2-3 0,0-3 0,1-2 0,-1-2 0,6-2 0,-1-5 0,5-4 0,3-11 0,1-1 0,0 0 0,1-2 0,-1 5 0,-3 0 0,1 3 0,-5 5 0,-1 1 0,-2 5 0,-1 0 0,1 3 0,0 5 0,-1-1 0,0 3 0,-3-2 0,2 0 0,-2-1 0,3-1 0,-2 1 0,4-13 0,-2 4 0,3-12 0,-4 8 0,1 1 0,1 1 0,0 3 0,-1 1 0,1 2 0,0 1 0,0 6 0,0 0 0,0 7 0,-3-2 0,2 3 0,-1 1 0,2 1 0,-3 2 0,1 0 0,-2 0 0,0 0 0,0-2 0,0-3 0,0-1 0,0-4 0,0 0 0,0-2 0,0-2 0,2-21 0,0 5 0,1-14 0,1 6 0,-1 1 0,1-2 0,-1 3 0,2 5 0,-1 2 0,2 4 0,-4 2 0,2 3 0,0 1 0,0 1 0,0 4 0,0 1 0,-1 5 0,0-2 0,0 2 0,0 1 0,0-2 0,0 4 0,0-3 0,-1 1 0,-1-2 0,0-2 0,-1 1 0,0-4 0,0 0 0,5-16 0,-2 6 0,4-13 0,-5 9 0,1-1 0,0 3 0,1 1 0,0 3 0,-2 0 0,2 1 0,0 2 0,0 0 0,0 8 0,0-2 0,-1 9 0,0-1 0,-1-1 0,-1 3 0,-1-5 0,0-1 0,0-2 0,0-2 0,0 0 0,0-1 0,-6-1 0,2-3 0,-5 0 0,3-4 0,2 0 0,-1-8 0,4 5 0,-3-6 0,4 2 0,-1-1 0,1-1 0,0 4 0,0-4 0,0 1 0,0 1 0,0-2 0,2 1 0,1 1 0,1 2 0,-1 1 0,0 3 0,-1 0 0,1 1 0,0 2 0,0-1 0,0 0 0,-1 0 0,-1-2 0,-1 1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2"/>
    </inkml:context>
    <inkml:brush xml:id="br0">
      <inkml:brushProperty name="width" value="0.2" units="cm"/>
      <inkml:brushProperty name="height" value="0.2" units="cm"/>
      <inkml:brushProperty name="color" value="#79AE8A"/>
    </inkml:brush>
  </inkml:definitions>
  <inkml:trace contextRef="#ctx0" brushRef="#br0">0 285 24575,'18'-4'0,"1"1"0,-8 3 0,2 0 0,1 2 0,-2 3 0,0 7 0,-5 0 0,-1 4 0,-3-5 0,-1 0 0,-1-2 0,-1 3 0,0-5 0,-2 1 0,-1-7 0,-4 0 0,0-1 0,-1 0 0,2-1 0,-4-4 0,2-5 0,-3-5 0,3-5 0,-2-4 0,4 5 0,0-5 0,2 5 0,1-2 0,1 3 0,0 2 0,2 2 0,0 3 0,0 0 0,0 4 0,2-2 0,-1 5 0,2-4 0,-1 5 0,2-1 0,-1 2 0,3 0 0,0 1 0,0 1 0,4 0 0,-4 0 0,2 0 0,-1 1 0,1 2 0,-1 2 0,1 2 0,2 4 0,-1-1 0,-1 4 0,2-4 0,-5 1 0,3 0 0,-4-3 0,0 2 0,-1-3 0,-2 0 0,1-3 0,-2 0 0,0 1 0,-5-4 0,1 1 0,-2-5 0,-1-6 0,4-5 0,-1-2 0,3-3 0,1-3 0,0 5 0,2-4 0,1 6 0,3-3 0,-1 4 0,1 3 0,-1 5 0,0 0 0,-1 5 0,2 0 0,-2 1 0,1 0 0,1 0 0,-1 2 0,0 3 0,-1 2 0,1 3 0,1-2 0,-1 2 0,1 0 0,1 2 0,-1-1 0,-1 2 0,0-4 0,-1 3 0,0-3 0,-2-2 0,0 0 0,-2-2 0,0 0 0,0-2 0,0 2 0,-5-3 0,2 1 0,-4-2 0,3-1 0,0 0 0,-2-4 0,3 0 0,0-5 0,0 4 0,3-4 0,-1 1 0,1 1 0,0-2 0,0 3 0,0-3 0,0 4 0,0-2 0,0 0 0,0 2 0,0 1 0,0-2 0,2 2 0,1 0 0,3-1 0,-1 2 0,-1-1 0,-2 1 0,0-1 0,1 0 0,0-1 0,-2 1 0,1 0 0,-1 0 0,0 1 0,-1-3 0,0 2 0,-3-1 0,2 3 0,-4-2 0,1 1 0,-2 0 0,-2 0 0,3 1 0,-4-1 0,3-1 0,-1 3 0,1-2 0,0 3 0,-1-1 0,0 1 0,-4 0 0,-1 0 0,1 0 0,-2 0 0,3 0 0,1 0 0,0 0 0,5 0 0,-2 0 0,21 1 0,-8 1 0,28 1 0,-19 0 0,10-1 0,-10 0 0,-1-2 0,-2 0 0,3 0 0,-3 0 0,0 0 0,-1 0 0,1 0 0,-4 0 0,4 0 0,-5 0 0,2 0 0,-3-1 0,-2-1 0,1 1 0,-2-2 0,0 2 0,1-1 0,-1 1 0,3 0 0,-3 1 0,2-2 0,-3 1 0,1 0 0,0-1 0,2 0 0,-4 1 0,4 0 0,-2 1 0,-1 0 0,2 0 0,-1 0 0,0 5 0,-1-1 0,-3 5 0,0 3 0,-1 2 0,-3 6 0,-10 18 0,2-15 0,-3 11 0,7-21 0,3-1 0,0-1 0,2-2 0,0-2 0,1 0 0,0-2 0,2-1 0,-1-18 0,3-4 0,0-12 0,15-24 0,-5 24 0,9-14 0,-8 27 0,-5 7 0,-1 4 0,-2 1 0,-2 5 0,1-2 0,0 2 0,1 0 0,0 0 0,0 0 0,-2 0 0,2 0 0,-1 0 0,0 0 0,1 0 0,-2 1 0,1 0 0,0 3 0,3 3 0,-3 0 0,3 2 0,-3-5 0,4 3 0,-2-2 0,3 3 0,-1-1 0,0 0 0,-1 0 0,-3-2 0,2 1 0,-3 0 0,3 1 0,-3-1 0,1 1 0,-1-1 0,1 1 0,-1-2 0,1 3 0,-1-1 0,-1 2 0,0 1 0,-2 1 0,0 2 0,0-4 0,0 2 0,0-5 0,0-2 0,0 1 0,0-2 0,0 1 0,0-14 0,0 8 0,0-13 0,0 10 0,0-5 0,0 2 0,0-2 0,0-3 0,0 3 0,1-7 0,1 5 0,1-3 0,2 4 0,-2-1 0,2 2 0,-4 3 0,2 1 0,-3 2 0,1 0 0,1 0 0,-1 0 0,0 1 0,2-1 0,3 9 0,1 6 0,0 1 0,-1 2 0,-2-7 0,0-2 0,-3 2 0,2-1 0,-3 0 0,1 1 0,-1-1 0,0 1 0,0-1 0,0-1 0,0 1 0,0-2 0,0 0 0,0-17 0,0 10 0,0-12 0,0 12 0,0 1 0,0-3 0,0 1 0,0-2 0,0 3 0,0-3 0,0 1 0,0-3 0,0 3 0,1 0 0,1 2 0,-2-1 0,2-1 0,-2 1 0,0 0 0,0 0 0,0 0 0,0-1 0,0 1 0,0-1 0,0 16 0,0-2 0,0 8 0,0-5 0,0-4 0,0 0 0,0 3 0,0-1 0,0 1 0,0-2 0,0-1 0,0-3 0,0-1 0,0-1 0,0 1 0,0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5"/>
    </inkml:context>
    <inkml:brush xml:id="br0">
      <inkml:brushProperty name="width" value="0.2" units="cm"/>
      <inkml:brushProperty name="height" value="0.2" units="cm"/>
      <inkml:brushProperty name="color" value="#79AE8A"/>
    </inkml:brush>
  </inkml:definitions>
  <inkml:trace contextRef="#ctx0" brushRef="#br0">326 11 24575,'-2'12'0,"0"0"0,2-5 0,0 2 0,0 1 0,0-1 0,0 2 0,0 0 0,0-1 0,0 3 0,0-2 0,0 2 0,-2 1 0,0-3 0,-1 1 0,1 0 0,-1-1 0,3 2 0,-3 1 0,2-3 0,-3 1 0,3-6 0,-1 1 0,2-2 0,-1 0 0,1-2 0,-3 1 0,1-14 0,-2 2 0,2-9 0,-1 3 0,1 1 0,-1-3 0,-1-1 0,1-2 0,-1 1 0,2 1 0,-1-4 0,0 3 0,-1-3 0,0 5 0,0 3 0,-1 2 0,3 2 0,-2 2 0,1 0 0,1 6 0,-1-3 0,-1 4 0,0-1 0,1 8 0,2-2 0,1 7 0,0-3 0,-2 5 0,1 2 0,-3 0 0,0 6 0,0-7 0,-1 10 0,1-6 0,-2 4 0,2 0 0,-1 0 0,0-3 0,0 1 0,1-5 0,1-3 0,0-2 0,0-3 0,0-1 0,0-3 0,2 0 0,-4-16 0,3-4 0,-3-11 0,3 1 0,2 0 0,0 4 0,0-6 0,0 9 0,0-6 0,0 9 0,0-2 0,0 7 0,0-1 0,0 6 0,0 1 0,0 22 0,0-6 0,0 15 0,0-10 0,0-1 0,0 4 0,0-1 0,0 2 0,0-4 0,0-1 0,-1-4 0,-1 1 0,-2-4 0,2-3 0,-3-1 0,3-2 0,-2 0 0,0 0 0,-1-2 0,-2 0 0,0-4 0,1 0 0,-2-4 0,2-1 0,1-2 0,-1 1 0,2-2 0,0 1 0,2 3 0,0 0 0,2 2 0,-2 2 0,2 0 0,0 15 0,0-8 0,0 11 0,0-12 0,0 2 0,0 2 0,0-1 0,-1 2 0,-2-2 0,0 1 0,-1 1 0,1-1 0,0 2 0,0-4 0,2 1 0,0-1 0,1 2 0,-2-1 0,1 1 0,-1-2 0,0 1 0,0-2 0,0 2 0,1-2 0,0 2 0,0-1 0,0 0 0,0 1 0,-1-1 0,2-1 0,0 2 0,-3-1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6"/>
    </inkml:context>
    <inkml:brush xml:id="br0">
      <inkml:brushProperty name="width" value="0.2" units="cm"/>
      <inkml:brushProperty name="height" value="0.2" units="cm"/>
      <inkml:brushProperty name="color" value="#79AE8A"/>
    </inkml:brush>
  </inkml:definitions>
  <inkml:trace contextRef="#ctx0" brushRef="#br0">1 0 24575,'0'11'0,"0"-1"0,0-2 0,0-4 0,0 4 0,0-5 0,0 1 0,0 0 0,0 0 0,0 1 0,0-1 0,0 0 0,0 1 0,0 0 0,0-1 0,0 1 0,0-1 0,0 0 0,0 1 0,0 0 0,0-1 0,0 0 0,0 1 0,0-2 0,0 3 0,0-1 0,0 1 0,0 0 0,0 0 0,0-2 0,0 1 0,0-2 0,0 2 0,0-1 0,0 0 0,0 1 0,0-2 0,0 1 0,0 1 0,0-1 0,0 1 0,0-1 0,0 0 0,0 0 0,0 1 0,0-2 0,0 2 0,0-1 0,0 0 0,0 1 0,0-1 0,0 0 0,0 0 0,0 0 0,0 0 0,0 1 0,0-2 0,0 3 0,0-2 0,0 2 0,0-3 0,0 2 0,0 0 0,0-2 0,0 3 0,0-2 0,0 0 0,0 0 0,0 0 0,0 0 0,0 1 0,0-2 0,0 2 0,0 0 0,0-1 0,0 0 0,0 0 0,0 0 0,0 0 0,0 1 0,0-1 0,0 0 0,0 1 0,2-1 0,1 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7"/>
    </inkml:context>
    <inkml:brush xml:id="br0">
      <inkml:brushProperty name="width" value="0.2" units="cm"/>
      <inkml:brushProperty name="height" value="0.2" units="cm"/>
      <inkml:brushProperty name="color" value="#79AE8A"/>
    </inkml:brush>
  </inkml:definitions>
  <inkml:trace contextRef="#ctx0" brushRef="#br0">3 161 24575,'-1'-17'0,"0"2"0,1 3 0,0 0 0,2 0 0,1-4 0,-1 3 0,4 0 0,-1-1 0,1 4 0,0-1 0,-2 6 0,1 0 0,-1 1 0,1 4 0,-2-2 0,3 2 0,-3 0 0,4 0 0,-4 0 0,2 0 0,-1 0 0,0 1 0,0 2 0,-2 1 0,1 3 0,0 1 0,0 1 0,1 0 0,1 2 0,0-1 0,1 3 0,-2-2 0,1 1 0,-2-2 0,-1-2 0,-1-1 0,-1-1 0,0-2 0,1 0 0,4-15 0,-2 7 0,3-12 0,-4 12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28"/>
    </inkml:context>
    <inkml:brush xml:id="br0">
      <inkml:brushProperty name="width" value="0.2" units="cm"/>
      <inkml:brushProperty name="height" value="0.2" units="cm"/>
      <inkml:brushProperty name="color" value="#79AE8A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9T03:18:39.713"/>
    </inkml:context>
    <inkml:brush xml:id="br0">
      <inkml:brushProperty name="width" value="0.2" units="cm"/>
      <inkml:brushProperty name="height" value="0.2" units="cm"/>
      <inkml:brushProperty name="color" value="#75AC8D"/>
    </inkml:brush>
  </inkml:definitions>
  <inkml:trace contextRef="#ctx0" brushRef="#br0">281 207 24575,'-3'18'0,"1"-1"0,-1 4 0,-1 0 0,-2-2 0,0 0 0,-2-3 0,0-1 0,1 1 0,1-5 0,3 1 0,-2-6 0,3 0 0,-1-3 0,0 0 0,-2-7 0,2 1 0,-2-9 0,1 2 0,1-3 0,-2-3 0,1 0 0,-3-1 0,3 1 0,-1 0 0,3 5 0,-1 0 0,3 3 0,-1 2 0,1 2 0,-1 0 0,-4 3 0,2 6 0,-2-1 0,3 6 0,2-2 0,-3-3 0,1 2 0,-2 0 0,-1 0 0,-2-2 0,1 0 0,-1-3 0,1 2 0,0-3 0,1 0 0,-1-1 0,1 0 0,-1-2 0,-1-3 0,-2-7 0,-1-2 0,1-2 0,-1-2 0,2 2 0,1-2 0,2 4 0,4 1 0,-3 5 0,3 1 0,-2 4 0,2 16 0,0-7 0,1 12 0,0-12 0,0-2 0,1 1 0,0-2 0,3 1 0,0-3 0,2 1 0,1-2 0,-1 0 0,3 0 0,1-5 0,2-4 0,6-10 0,1-6 0,2-6 0,-3 5 0,1-4 0,-5 9 0,0-1 0,-3 4 0,-3 7 0,-4 6 0,0 1 0,-1 2 0,2 11 0,-2 3 0,4 11 0,-4-3 0,1 2 0,0-3 0,-1 1 0,0-1 0,-2-4 0,0-6 0,0 1 0,-1-5 0,2-1 0,0-14 0,1 4 0,-1-12 0,1 9 0,1 4 0,0-1 0,0 2 0,-2 2 0,3 1 0,-1 1 0,1 1 0,0 4 0,0 1 0,1 3 0,0 2 0,0-1 0,0 1 0,-1-3 0,1 0 0,-3-1 0,2-1 0,-1-2 0,1 2 0,-1-3 0,-2 1 0,2-4 0,0-7 0,0 2 0,1-10 0,-3 7 0,0-2 0,-1 4 0,1 2 0,-1 2 0,5 13 0,-3-4 0,3 15 0,-4-10 0,1 1 0,-2-1 0,1-4 0,0 0 0,-1-2 0,0-2 0,-7-28 0,4 10 0,-7-23 0,3 18 0,-2-1 0,3 4 0,0 2 0,1 5 0,0 1 0,0 4 0,1 0 0,0 4 0,-1-2 0,0 2 0,0 0 0,-1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47E6C-F97E-534F-99C8-0713CD90FC69}" type="datetimeFigureOut">
              <a:rPr lang="en-US" smtClean="0"/>
              <a:t>10/28/24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F13E7-86C3-E247-A6B1-BDB0AABAA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8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ECB34-6FBF-4FF1-5904-57BE0FD64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F2C11-9D6C-7C79-775B-A3C1DBC7ED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8E919-D201-7D1E-B44F-E92BA0C1A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A3F8F-0807-5CA2-B6D3-A9716F7CA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6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 of krill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92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 Superba, t mac </a:t>
            </a:r>
          </a:p>
          <a:p>
            <a:r>
              <a:rPr lang="en-US" dirty="0"/>
              <a:t>And drawing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82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5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Animal biovolume 1000m3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1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D92C4-9A20-4F36-77A9-73AA5B49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396E8-E8FF-00B4-5DB9-716083DCA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29243-445C-EBF6-7098-D598321F5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Animal biovolume 1000m3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1D8DC-0C01-AA12-1ADD-774CD60FA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9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slide</a:t>
            </a:r>
          </a:p>
          <a:p>
            <a:r>
              <a:rPr lang="en-US" dirty="0"/>
              <a:t>Work in progress, traps to analyze from southern and offshore to tie into climate gradient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F13E7-86C3-E247-A6B1-BDB0AABAAE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1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44098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3543651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0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10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0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214436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3180157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00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986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1992923"/>
            <a:ext cx="5302698" cy="37471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1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6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1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4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1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523613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16369"/>
            <a:ext cx="111252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1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none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customXml" Target="../ink/ink92.xml"/><Relationship Id="rId26" Type="http://schemas.openxmlformats.org/officeDocument/2006/relationships/customXml" Target="../ink/ink96.xml"/><Relationship Id="rId39" Type="http://schemas.openxmlformats.org/officeDocument/2006/relationships/image" Target="../media/image89.png"/><Relationship Id="rId21" Type="http://schemas.openxmlformats.org/officeDocument/2006/relationships/image" Target="../media/image80.png"/><Relationship Id="rId34" Type="http://schemas.openxmlformats.org/officeDocument/2006/relationships/customXml" Target="../ink/ink100.xml"/><Relationship Id="rId42" Type="http://schemas.openxmlformats.org/officeDocument/2006/relationships/customXml" Target="../ink/ink104.xml"/><Relationship Id="rId47" Type="http://schemas.openxmlformats.org/officeDocument/2006/relationships/image" Target="../media/image93.png"/><Relationship Id="rId50" Type="http://schemas.openxmlformats.org/officeDocument/2006/relationships/customXml" Target="../ink/ink108.xml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91.xml"/><Relationship Id="rId29" Type="http://schemas.openxmlformats.org/officeDocument/2006/relationships/image" Target="../media/image84.png"/><Relationship Id="rId11" Type="http://schemas.openxmlformats.org/officeDocument/2006/relationships/image" Target="../media/image690.png"/><Relationship Id="rId24" Type="http://schemas.openxmlformats.org/officeDocument/2006/relationships/customXml" Target="../ink/ink95.xml"/><Relationship Id="rId32" Type="http://schemas.openxmlformats.org/officeDocument/2006/relationships/customXml" Target="../ink/ink99.xml"/><Relationship Id="rId37" Type="http://schemas.openxmlformats.org/officeDocument/2006/relationships/image" Target="../media/image88.png"/><Relationship Id="rId40" Type="http://schemas.openxmlformats.org/officeDocument/2006/relationships/customXml" Target="../ink/ink103.xml"/><Relationship Id="rId45" Type="http://schemas.openxmlformats.org/officeDocument/2006/relationships/image" Target="../media/image92.png"/><Relationship Id="rId53" Type="http://schemas.openxmlformats.org/officeDocument/2006/relationships/customXml" Target="../ink/ink110.xml"/><Relationship Id="rId5" Type="http://schemas.openxmlformats.org/officeDocument/2006/relationships/image" Target="../media/image66.png"/><Relationship Id="rId10" Type="http://schemas.openxmlformats.org/officeDocument/2006/relationships/customXml" Target="../ink/ink88.xml"/><Relationship Id="rId19" Type="http://schemas.openxmlformats.org/officeDocument/2006/relationships/image" Target="../media/image79.png"/><Relationship Id="rId31" Type="http://schemas.openxmlformats.org/officeDocument/2006/relationships/image" Target="../media/image85.png"/><Relationship Id="rId44" Type="http://schemas.openxmlformats.org/officeDocument/2006/relationships/customXml" Target="../ink/ink105.xml"/><Relationship Id="rId52" Type="http://schemas.openxmlformats.org/officeDocument/2006/relationships/image" Target="../media/image95.png"/><Relationship Id="rId4" Type="http://schemas.openxmlformats.org/officeDocument/2006/relationships/customXml" Target="../ink/ink85.xml"/><Relationship Id="rId9" Type="http://schemas.openxmlformats.org/officeDocument/2006/relationships/image" Target="../media/image660.png"/><Relationship Id="rId14" Type="http://schemas.openxmlformats.org/officeDocument/2006/relationships/customXml" Target="../ink/ink90.xml"/><Relationship Id="rId22" Type="http://schemas.openxmlformats.org/officeDocument/2006/relationships/customXml" Target="../ink/ink94.xml"/><Relationship Id="rId27" Type="http://schemas.openxmlformats.org/officeDocument/2006/relationships/image" Target="../media/image83.png"/><Relationship Id="rId30" Type="http://schemas.openxmlformats.org/officeDocument/2006/relationships/customXml" Target="../ink/ink98.xml"/><Relationship Id="rId35" Type="http://schemas.openxmlformats.org/officeDocument/2006/relationships/image" Target="../media/image87.png"/><Relationship Id="rId43" Type="http://schemas.openxmlformats.org/officeDocument/2006/relationships/image" Target="../media/image91.png"/><Relationship Id="rId48" Type="http://schemas.openxmlformats.org/officeDocument/2006/relationships/customXml" Target="../ink/ink107.xml"/><Relationship Id="rId8" Type="http://schemas.openxmlformats.org/officeDocument/2006/relationships/customXml" Target="../ink/ink87.xml"/><Relationship Id="rId51" Type="http://schemas.openxmlformats.org/officeDocument/2006/relationships/customXml" Target="../ink/ink109.xml"/><Relationship Id="rId3" Type="http://schemas.openxmlformats.org/officeDocument/2006/relationships/image" Target="../media/image10.png"/><Relationship Id="rId12" Type="http://schemas.openxmlformats.org/officeDocument/2006/relationships/customXml" Target="../ink/ink89.xml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33" Type="http://schemas.openxmlformats.org/officeDocument/2006/relationships/image" Target="../media/image86.png"/><Relationship Id="rId38" Type="http://schemas.openxmlformats.org/officeDocument/2006/relationships/customXml" Target="../ink/ink102.xml"/><Relationship Id="rId46" Type="http://schemas.openxmlformats.org/officeDocument/2006/relationships/customXml" Target="../ink/ink106.xml"/><Relationship Id="rId20" Type="http://schemas.openxmlformats.org/officeDocument/2006/relationships/customXml" Target="../ink/ink93.xml"/><Relationship Id="rId41" Type="http://schemas.openxmlformats.org/officeDocument/2006/relationships/image" Target="../media/image90.png"/><Relationship Id="rId5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6.xml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28" Type="http://schemas.openxmlformats.org/officeDocument/2006/relationships/customXml" Target="../ink/ink97.xml"/><Relationship Id="rId36" Type="http://schemas.openxmlformats.org/officeDocument/2006/relationships/customXml" Target="../ink/ink101.xml"/><Relationship Id="rId4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21" Type="http://schemas.openxmlformats.org/officeDocument/2006/relationships/customXml" Target="../ink/ink10.xml"/><Relationship Id="rId42" Type="http://schemas.openxmlformats.org/officeDocument/2006/relationships/image" Target="../media/image74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31.png"/><Relationship Id="rId84" Type="http://schemas.openxmlformats.org/officeDocument/2006/relationships/image" Target="../media/image39.png"/><Relationship Id="rId16" Type="http://schemas.openxmlformats.org/officeDocument/2006/relationships/image" Target="../media/image13.png"/><Relationship Id="rId11" Type="http://schemas.openxmlformats.org/officeDocument/2006/relationships/customXml" Target="../ink/ink4.xml"/><Relationship Id="rId32" Type="http://schemas.openxmlformats.org/officeDocument/2006/relationships/image" Target="../media/image19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26.png"/><Relationship Id="rId74" Type="http://schemas.openxmlformats.org/officeDocument/2006/relationships/image" Target="../media/image34.png"/><Relationship Id="rId79" Type="http://schemas.openxmlformats.org/officeDocument/2006/relationships/customXml" Target="../ink/ink39.xml"/><Relationship Id="rId5" Type="http://schemas.openxmlformats.org/officeDocument/2006/relationships/customXml" Target="../ink/ink2.xml"/><Relationship Id="rId19" Type="http://schemas.openxmlformats.org/officeDocument/2006/relationships/customXml" Target="../ink/ink9.xm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customXml" Target="../ink/ink13.xml"/><Relationship Id="rId30" Type="http://schemas.openxmlformats.org/officeDocument/2006/relationships/image" Target="../media/image68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21.png"/><Relationship Id="rId56" Type="http://schemas.openxmlformats.org/officeDocument/2006/relationships/image" Target="../media/image25.png"/><Relationship Id="rId64" Type="http://schemas.openxmlformats.org/officeDocument/2006/relationships/image" Target="../media/image29.png"/><Relationship Id="rId69" Type="http://schemas.openxmlformats.org/officeDocument/2006/relationships/customXml" Target="../ink/ink34.xml"/><Relationship Id="rId77" Type="http://schemas.openxmlformats.org/officeDocument/2006/relationships/customXml" Target="../ink/ink38.xml"/><Relationship Id="rId8" Type="http://schemas.openxmlformats.org/officeDocument/2006/relationships/image" Target="../media/image58.png"/><Relationship Id="rId51" Type="http://schemas.openxmlformats.org/officeDocument/2006/relationships/customXml" Target="../ink/ink25.xml"/><Relationship Id="rId72" Type="http://schemas.openxmlformats.org/officeDocument/2006/relationships/image" Target="../media/image33.png"/><Relationship Id="rId80" Type="http://schemas.openxmlformats.org/officeDocument/2006/relationships/image" Target="../media/image37.png"/><Relationship Id="rId85" Type="http://schemas.openxmlformats.org/officeDocument/2006/relationships/customXml" Target="../ink/ink42.xml"/><Relationship Id="rId3" Type="http://schemas.openxmlformats.org/officeDocument/2006/relationships/customXml" Target="../ink/ink1.xml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72.png"/><Relationship Id="rId46" Type="http://schemas.openxmlformats.org/officeDocument/2006/relationships/image" Target="../media/image20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15.png"/><Relationship Id="rId41" Type="http://schemas.openxmlformats.org/officeDocument/2006/relationships/customXml" Target="../ink/ink20.xml"/><Relationship Id="rId54" Type="http://schemas.openxmlformats.org/officeDocument/2006/relationships/image" Target="../media/image24.png"/><Relationship Id="rId62" Type="http://schemas.openxmlformats.org/officeDocument/2006/relationships/image" Target="../media/image28.png"/><Relationship Id="rId70" Type="http://schemas.openxmlformats.org/officeDocument/2006/relationships/image" Target="../media/image32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67.png"/><Relationship Id="rId36" Type="http://schemas.openxmlformats.org/officeDocument/2006/relationships/image" Target="../media/image71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59.png"/><Relationship Id="rId31" Type="http://schemas.openxmlformats.org/officeDocument/2006/relationships/customXml" Target="../ink/ink15.xml"/><Relationship Id="rId44" Type="http://schemas.openxmlformats.org/officeDocument/2006/relationships/image" Target="../media/image75.png"/><Relationship Id="rId52" Type="http://schemas.openxmlformats.org/officeDocument/2006/relationships/image" Target="../media/image23.png"/><Relationship Id="rId60" Type="http://schemas.openxmlformats.org/officeDocument/2006/relationships/image" Target="../media/image27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36.png"/><Relationship Id="rId81" Type="http://schemas.openxmlformats.org/officeDocument/2006/relationships/customXml" Target="../ink/ink40.xml"/><Relationship Id="rId86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customXml" Target="../ink/ink3.xml"/><Relationship Id="rId13" Type="http://schemas.openxmlformats.org/officeDocument/2006/relationships/customXml" Target="../ink/ink6.xml"/><Relationship Id="rId18" Type="http://schemas.openxmlformats.org/officeDocument/2006/relationships/image" Target="../media/image14.png"/><Relationship Id="rId39" Type="http://schemas.openxmlformats.org/officeDocument/2006/relationships/customXml" Target="../ink/ink19.xml"/><Relationship Id="rId34" Type="http://schemas.openxmlformats.org/officeDocument/2006/relationships/image" Target="../media/image70.png"/><Relationship Id="rId50" Type="http://schemas.openxmlformats.org/officeDocument/2006/relationships/image" Target="../media/image22.png"/><Relationship Id="rId55" Type="http://schemas.openxmlformats.org/officeDocument/2006/relationships/customXml" Target="../ink/ink27.xml"/><Relationship Id="rId76" Type="http://schemas.openxmlformats.org/officeDocument/2006/relationships/image" Target="../media/image35.png"/><Relationship Id="rId71" Type="http://schemas.openxmlformats.org/officeDocument/2006/relationships/customXml" Target="../ink/ink35.xml"/><Relationship Id="rId2" Type="http://schemas.openxmlformats.org/officeDocument/2006/relationships/image" Target="../media/image10.png"/><Relationship Id="rId29" Type="http://schemas.openxmlformats.org/officeDocument/2006/relationships/customXml" Target="../ink/ink14.xml"/><Relationship Id="rId24" Type="http://schemas.openxmlformats.org/officeDocument/2006/relationships/image" Target="../media/image17.png"/><Relationship Id="rId40" Type="http://schemas.openxmlformats.org/officeDocument/2006/relationships/image" Target="../media/image73.png"/><Relationship Id="rId45" Type="http://schemas.openxmlformats.org/officeDocument/2006/relationships/customXml" Target="../ink/ink22.xml"/><Relationship Id="rId66" Type="http://schemas.openxmlformats.org/officeDocument/2006/relationships/image" Target="../media/image30.png"/><Relationship Id="rId87" Type="http://schemas.openxmlformats.org/officeDocument/2006/relationships/image" Target="../media/image11.jpg"/><Relationship Id="rId61" Type="http://schemas.openxmlformats.org/officeDocument/2006/relationships/customXml" Target="../ink/ink30.xml"/><Relationship Id="rId82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.png"/><Relationship Id="rId21" Type="http://schemas.openxmlformats.org/officeDocument/2006/relationships/customXml" Target="../ink/ink53.xml"/><Relationship Id="rId42" Type="http://schemas.openxmlformats.org/officeDocument/2006/relationships/image" Target="../media/image51.png"/><Relationship Id="rId47" Type="http://schemas.openxmlformats.org/officeDocument/2006/relationships/customXml" Target="../ink/ink66.xml"/><Relationship Id="rId63" Type="http://schemas.openxmlformats.org/officeDocument/2006/relationships/customXml" Target="../ink/ink74.xml"/><Relationship Id="rId68" Type="http://schemas.openxmlformats.org/officeDocument/2006/relationships/image" Target="../media/image32.png"/><Relationship Id="rId84" Type="http://schemas.openxmlformats.org/officeDocument/2006/relationships/image" Target="../media/image40.png"/><Relationship Id="rId16" Type="http://schemas.openxmlformats.org/officeDocument/2006/relationships/image" Target="../media/image14.png"/><Relationship Id="rId11" Type="http://schemas.openxmlformats.org/officeDocument/2006/relationships/customXml" Target="../ink/ink48.xml"/><Relationship Id="rId32" Type="http://schemas.openxmlformats.org/officeDocument/2006/relationships/image" Target="../media/image46.png"/><Relationship Id="rId37" Type="http://schemas.openxmlformats.org/officeDocument/2006/relationships/customXml" Target="../ink/ink61.xml"/><Relationship Id="rId53" Type="http://schemas.openxmlformats.org/officeDocument/2006/relationships/customXml" Target="../ink/ink69.xml"/><Relationship Id="rId58" Type="http://schemas.openxmlformats.org/officeDocument/2006/relationships/image" Target="../media/image27.png"/><Relationship Id="rId74" Type="http://schemas.openxmlformats.org/officeDocument/2006/relationships/image" Target="../media/image35.png"/><Relationship Id="rId79" Type="http://schemas.openxmlformats.org/officeDocument/2006/relationships/customXml" Target="../ink/ink82.xml"/><Relationship Id="rId5" Type="http://schemas.openxmlformats.org/officeDocument/2006/relationships/customXml" Target="../ink/ink44.xml"/><Relationship Id="rId19" Type="http://schemas.openxmlformats.org/officeDocument/2006/relationships/customXml" Target="../ink/ink52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customXml" Target="../ink/ink56.xml"/><Relationship Id="rId30" Type="http://schemas.openxmlformats.org/officeDocument/2006/relationships/image" Target="../media/image19.png"/><Relationship Id="rId35" Type="http://schemas.openxmlformats.org/officeDocument/2006/relationships/customXml" Target="../ink/ink60.xml"/><Relationship Id="rId43" Type="http://schemas.openxmlformats.org/officeDocument/2006/relationships/customXml" Target="../ink/ink64.xml"/><Relationship Id="rId48" Type="http://schemas.openxmlformats.org/officeDocument/2006/relationships/image" Target="../media/image22.png"/><Relationship Id="rId56" Type="http://schemas.openxmlformats.org/officeDocument/2006/relationships/image" Target="../media/image26.png"/><Relationship Id="rId64" Type="http://schemas.openxmlformats.org/officeDocument/2006/relationships/image" Target="../media/image30.png"/><Relationship Id="rId69" Type="http://schemas.openxmlformats.org/officeDocument/2006/relationships/customXml" Target="../ink/ink77.xml"/><Relationship Id="rId77" Type="http://schemas.openxmlformats.org/officeDocument/2006/relationships/customXml" Target="../ink/ink81.xml"/><Relationship Id="rId8" Type="http://schemas.openxmlformats.org/officeDocument/2006/relationships/image" Target="../media/image43.png"/><Relationship Id="rId51" Type="http://schemas.openxmlformats.org/officeDocument/2006/relationships/customXml" Target="../ink/ink68.xml"/><Relationship Id="rId72" Type="http://schemas.openxmlformats.org/officeDocument/2006/relationships/image" Target="../media/image34.png"/><Relationship Id="rId80" Type="http://schemas.openxmlformats.org/officeDocument/2006/relationships/image" Target="../media/image38.png"/><Relationship Id="rId85" Type="http://schemas.openxmlformats.org/officeDocument/2006/relationships/image" Target="../media/image11.jpg"/><Relationship Id="rId3" Type="http://schemas.openxmlformats.org/officeDocument/2006/relationships/customXml" Target="../ink/ink43.xml"/><Relationship Id="rId12" Type="http://schemas.openxmlformats.org/officeDocument/2006/relationships/image" Target="../media/image12.png"/><Relationship Id="rId17" Type="http://schemas.openxmlformats.org/officeDocument/2006/relationships/customXml" Target="../ink/ink51.xml"/><Relationship Id="rId25" Type="http://schemas.openxmlformats.org/officeDocument/2006/relationships/customXml" Target="../ink/ink55.xml"/><Relationship Id="rId33" Type="http://schemas.openxmlformats.org/officeDocument/2006/relationships/customXml" Target="../ink/ink59.xml"/><Relationship Id="rId38" Type="http://schemas.openxmlformats.org/officeDocument/2006/relationships/image" Target="../media/image49.png"/><Relationship Id="rId46" Type="http://schemas.openxmlformats.org/officeDocument/2006/relationships/image" Target="../media/image21.png"/><Relationship Id="rId59" Type="http://schemas.openxmlformats.org/officeDocument/2006/relationships/customXml" Target="../ink/ink72.xml"/><Relationship Id="rId67" Type="http://schemas.openxmlformats.org/officeDocument/2006/relationships/customXml" Target="../ink/ink76.xml"/><Relationship Id="rId20" Type="http://schemas.openxmlformats.org/officeDocument/2006/relationships/image" Target="../media/image16.png"/><Relationship Id="rId41" Type="http://schemas.openxmlformats.org/officeDocument/2006/relationships/customXml" Target="../ink/ink63.xml"/><Relationship Id="rId54" Type="http://schemas.openxmlformats.org/officeDocument/2006/relationships/image" Target="../media/image25.png"/><Relationship Id="rId62" Type="http://schemas.openxmlformats.org/officeDocument/2006/relationships/image" Target="../media/image29.png"/><Relationship Id="rId70" Type="http://schemas.openxmlformats.org/officeDocument/2006/relationships/image" Target="../media/image33.png"/><Relationship Id="rId75" Type="http://schemas.openxmlformats.org/officeDocument/2006/relationships/customXml" Target="../ink/ink80.xml"/><Relationship Id="rId83" Type="http://schemas.openxmlformats.org/officeDocument/2006/relationships/customXml" Target="../ink/ink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28" Type="http://schemas.openxmlformats.org/officeDocument/2006/relationships/image" Target="../media/image45.png"/><Relationship Id="rId36" Type="http://schemas.openxmlformats.org/officeDocument/2006/relationships/image" Target="../media/image48.png"/><Relationship Id="rId49" Type="http://schemas.openxmlformats.org/officeDocument/2006/relationships/customXml" Target="../ink/ink67.xml"/><Relationship Id="rId57" Type="http://schemas.openxmlformats.org/officeDocument/2006/relationships/customXml" Target="../ink/ink71.xml"/><Relationship Id="rId10" Type="http://schemas.openxmlformats.org/officeDocument/2006/relationships/customXml" Target="../ink/ink47.xml"/><Relationship Id="rId31" Type="http://schemas.openxmlformats.org/officeDocument/2006/relationships/customXml" Target="../ink/ink58.xml"/><Relationship Id="rId44" Type="http://schemas.openxmlformats.org/officeDocument/2006/relationships/image" Target="../media/image20.png"/><Relationship Id="rId52" Type="http://schemas.openxmlformats.org/officeDocument/2006/relationships/image" Target="../media/image24.png"/><Relationship Id="rId60" Type="http://schemas.openxmlformats.org/officeDocument/2006/relationships/image" Target="../media/image28.png"/><Relationship Id="rId65" Type="http://schemas.openxmlformats.org/officeDocument/2006/relationships/customXml" Target="../ink/ink75.xml"/><Relationship Id="rId73" Type="http://schemas.openxmlformats.org/officeDocument/2006/relationships/customXml" Target="../ink/ink79.xml"/><Relationship Id="rId78" Type="http://schemas.openxmlformats.org/officeDocument/2006/relationships/image" Target="../media/image37.png"/><Relationship Id="rId81" Type="http://schemas.openxmlformats.org/officeDocument/2006/relationships/customXml" Target="../ink/ink83.xml"/><Relationship Id="rId86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customXml" Target="../ink/ink46.xml"/><Relationship Id="rId13" Type="http://schemas.openxmlformats.org/officeDocument/2006/relationships/customXml" Target="../ink/ink49.xml"/><Relationship Id="rId18" Type="http://schemas.openxmlformats.org/officeDocument/2006/relationships/image" Target="../media/image15.png"/><Relationship Id="rId39" Type="http://schemas.openxmlformats.org/officeDocument/2006/relationships/customXml" Target="../ink/ink62.xml"/><Relationship Id="rId34" Type="http://schemas.openxmlformats.org/officeDocument/2006/relationships/image" Target="../media/image47.png"/><Relationship Id="rId50" Type="http://schemas.openxmlformats.org/officeDocument/2006/relationships/image" Target="../media/image23.png"/><Relationship Id="rId55" Type="http://schemas.openxmlformats.org/officeDocument/2006/relationships/customXml" Target="../ink/ink70.xml"/><Relationship Id="rId76" Type="http://schemas.openxmlformats.org/officeDocument/2006/relationships/image" Target="../media/image36.png"/><Relationship Id="rId7" Type="http://schemas.openxmlformats.org/officeDocument/2006/relationships/customXml" Target="../ink/ink45.xml"/><Relationship Id="rId71" Type="http://schemas.openxmlformats.org/officeDocument/2006/relationships/customXml" Target="../ink/ink78.xml"/><Relationship Id="rId2" Type="http://schemas.openxmlformats.org/officeDocument/2006/relationships/image" Target="../media/image10.png"/><Relationship Id="rId29" Type="http://schemas.openxmlformats.org/officeDocument/2006/relationships/customXml" Target="../ink/ink57.xml"/><Relationship Id="rId24" Type="http://schemas.openxmlformats.org/officeDocument/2006/relationships/image" Target="../media/image18.png"/><Relationship Id="rId40" Type="http://schemas.openxmlformats.org/officeDocument/2006/relationships/image" Target="../media/image50.png"/><Relationship Id="rId45" Type="http://schemas.openxmlformats.org/officeDocument/2006/relationships/customXml" Target="../ink/ink65.xml"/><Relationship Id="rId66" Type="http://schemas.openxmlformats.org/officeDocument/2006/relationships/image" Target="../media/image31.png"/><Relationship Id="rId61" Type="http://schemas.openxmlformats.org/officeDocument/2006/relationships/customXml" Target="../ink/ink73.xml"/><Relationship Id="rId8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41EE-8C2B-167C-F57C-054C1A2D1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096" y="527605"/>
            <a:ext cx="10913806" cy="2391812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5400" dirty="0"/>
              <a:t>Spatial and temporal variability in zooplankton-mediated carbon export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5CC76-A7FF-1474-5067-AB4068BFA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2674" y="3429000"/>
            <a:ext cx="8626651" cy="2901395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/>
              <a:t>Maya Thomas</a:t>
            </a:r>
          </a:p>
          <a:p>
            <a:r>
              <a:rPr lang="en-US" sz="3200" dirty="0"/>
              <a:t>Ph.D. Candidate,  Virginia Institute of Marine Science</a:t>
            </a:r>
          </a:p>
          <a:p>
            <a:endParaRPr lang="en-US" sz="3200" dirty="0"/>
          </a:p>
          <a:p>
            <a:r>
              <a:rPr lang="en-US" sz="3200" dirty="0"/>
              <a:t>Palmer LTER </a:t>
            </a:r>
          </a:p>
          <a:p>
            <a:r>
              <a:rPr lang="en-US" sz="3200" dirty="0"/>
              <a:t>Mid-Term Review 2024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3943B6-2027-6EB5-5F95-D24E5C3D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7275" y="497249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86EEA-6F97-0325-1EBC-DB7AD30A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5" y="4972490"/>
            <a:ext cx="18178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F79AC-B2E7-63C9-59CA-34C145E69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42E9-138D-2E7F-ABEA-E27C491E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Fecal pellet flux at Station 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A44117-4E8F-4AE2-7912-EF3D7626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04263" y="2020088"/>
            <a:ext cx="9187738" cy="4804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906A3-E29F-0BC1-9745-F2ACEEBC48EE}"/>
              </a:ext>
            </a:extLst>
          </p:cNvPr>
          <p:cNvSpPr/>
          <p:nvPr/>
        </p:nvSpPr>
        <p:spPr>
          <a:xfrm>
            <a:off x="8928391" y="1519776"/>
            <a:ext cx="259347" cy="243722"/>
          </a:xfrm>
          <a:prstGeom prst="rect">
            <a:avLst/>
          </a:prstGeom>
          <a:solidFill>
            <a:srgbClr val="57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243162-5D20-B754-1BEF-4C592F90870B}"/>
              </a:ext>
            </a:extLst>
          </p:cNvPr>
          <p:cNvSpPr>
            <a:spLocks/>
          </p:cNvSpPr>
          <p:nvPr/>
        </p:nvSpPr>
        <p:spPr>
          <a:xfrm>
            <a:off x="8928391" y="1941922"/>
            <a:ext cx="259347" cy="243722"/>
          </a:xfrm>
          <a:prstGeom prst="rect">
            <a:avLst/>
          </a:prstGeom>
          <a:solidFill>
            <a:srgbClr val="009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229D2-04A3-111C-07E7-F79F26FAEBA6}"/>
              </a:ext>
            </a:extLst>
          </p:cNvPr>
          <p:cNvSpPr txBox="1"/>
          <p:nvPr/>
        </p:nvSpPr>
        <p:spPr>
          <a:xfrm>
            <a:off x="9196393" y="1371951"/>
            <a:ext cx="2252447" cy="13849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Ovoid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Tabular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4A6278-FDCF-542A-B2B7-4857F76B1F67}"/>
              </a:ext>
            </a:extLst>
          </p:cNvPr>
          <p:cNvSpPr>
            <a:spLocks/>
          </p:cNvSpPr>
          <p:nvPr/>
        </p:nvSpPr>
        <p:spPr>
          <a:xfrm>
            <a:off x="8928391" y="2364068"/>
            <a:ext cx="259347" cy="243722"/>
          </a:xfrm>
          <a:prstGeom prst="rect">
            <a:avLst/>
          </a:prstGeom>
          <a:solidFill>
            <a:srgbClr val="E7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8AC70-C8A4-C08E-3BA6-DF173A9F2631}"/>
              </a:ext>
            </a:extLst>
          </p:cNvPr>
          <p:cNvSpPr txBox="1"/>
          <p:nvPr/>
        </p:nvSpPr>
        <p:spPr>
          <a:xfrm>
            <a:off x="10959425" y="6362469"/>
            <a:ext cx="12325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 = 1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D6472D-CBA6-8135-5D40-D871233C21A2}"/>
              </a:ext>
            </a:extLst>
          </p:cNvPr>
          <p:cNvGrpSpPr>
            <a:grpSpLocks noChangeAspect="1"/>
          </p:cNvGrpSpPr>
          <p:nvPr/>
        </p:nvGrpSpPr>
        <p:grpSpPr>
          <a:xfrm>
            <a:off x="-377991" y="968060"/>
            <a:ext cx="3517759" cy="3279459"/>
            <a:chOff x="496889" y="956875"/>
            <a:chExt cx="6329926" cy="5901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ADAFF9-D4F9-E6DF-A41C-01FB7C5A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889" y="956875"/>
              <a:ext cx="6329926" cy="5901125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76486C-FFFC-C48C-6B39-B49677A32775}"/>
                </a:ext>
              </a:extLst>
            </p:cNvPr>
            <p:cNvSpPr/>
            <p:nvPr/>
          </p:nvSpPr>
          <p:spPr>
            <a:xfrm>
              <a:off x="3539932" y="4450080"/>
              <a:ext cx="1508760" cy="1173480"/>
            </a:xfrm>
            <a:prstGeom prst="ellipse">
              <a:avLst/>
            </a:prstGeom>
            <a:noFill/>
            <a:ln w="76200">
              <a:solidFill>
                <a:srgbClr val="FD02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D02D6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6D9E57-F61A-B010-732D-8BCEEC22DA2C}"/>
              </a:ext>
            </a:extLst>
          </p:cNvPr>
          <p:cNvSpPr txBox="1"/>
          <p:nvPr/>
        </p:nvSpPr>
        <p:spPr>
          <a:xfrm>
            <a:off x="0" y="741663"/>
            <a:ext cx="4095443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Conroy et al. 2023</a:t>
            </a:r>
          </a:p>
        </p:txBody>
      </p:sp>
    </p:spTree>
    <p:extLst>
      <p:ext uri="{BB962C8B-B14F-4D97-AF65-F5344CB8AC3E}">
        <p14:creationId xmlns:p14="http://schemas.microsoft.com/office/powerpoint/2010/main" val="21780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BAC72-9FFF-CF41-30FD-21B52912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3F93-6BF5-9AEA-4BF6-81596C14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cap="none" dirty="0"/>
              <a:t>Zooplankton community seasonal succession near Palmer Station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38EFC2-A994-9B9B-EA2D-206338128F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70681" y="1800862"/>
            <a:ext cx="7499365" cy="5057138"/>
          </a:xfrm>
          <a:prstGeom prst="rect">
            <a:avLst/>
          </a:prstGeom>
        </p:spPr>
      </p:pic>
      <p:pic>
        <p:nvPicPr>
          <p:cNvPr id="5" name="Picture 4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7C0C3F8D-48C7-7A36-84E9-3890C6328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91" y="1382470"/>
            <a:ext cx="4980214" cy="25986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2BB8C0-3C60-8170-DB67-5B8842926DA7}"/>
              </a:ext>
            </a:extLst>
          </p:cNvPr>
          <p:cNvSpPr txBox="1"/>
          <p:nvPr/>
        </p:nvSpPr>
        <p:spPr>
          <a:xfrm>
            <a:off x="10156891" y="1745410"/>
            <a:ext cx="237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Conroy et al., 2023</a:t>
            </a:r>
          </a:p>
        </p:txBody>
      </p:sp>
    </p:spTree>
    <p:extLst>
      <p:ext uri="{BB962C8B-B14F-4D97-AF65-F5344CB8AC3E}">
        <p14:creationId xmlns:p14="http://schemas.microsoft.com/office/powerpoint/2010/main" val="3067138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37A5B-6AAC-7863-9FFB-97DF8391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FC8F-9755-1C9B-710B-015507888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cap="none" dirty="0"/>
              <a:t>Zooplankton community seasonal succession near Palmer Station </a:t>
            </a:r>
          </a:p>
        </p:txBody>
      </p:sp>
      <p:pic>
        <p:nvPicPr>
          <p:cNvPr id="4" name="Picture 3" descr="A graph with black and blue lines&#10;&#10;Description automatically generated">
            <a:extLst>
              <a:ext uri="{FF2B5EF4-FFF2-40B4-BE49-F238E27FC236}">
                <a16:creationId xmlns:a16="http://schemas.microsoft.com/office/drawing/2014/main" id="{1F21D849-583A-2F31-C28F-A28B9B57E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768" y="1800862"/>
            <a:ext cx="7511192" cy="5057138"/>
          </a:xfrm>
          <a:prstGeom prst="rect">
            <a:avLst/>
          </a:prstGeom>
        </p:spPr>
      </p:pic>
      <p:pic>
        <p:nvPicPr>
          <p:cNvPr id="5" name="Picture 4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875F4135-9139-1335-12CF-E21ABDE38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91" y="1382470"/>
            <a:ext cx="4980214" cy="25986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8D4C726-E5DF-9F0A-4E83-696CF23E7D0A}"/>
              </a:ext>
            </a:extLst>
          </p:cNvPr>
          <p:cNvSpPr/>
          <p:nvPr/>
        </p:nvSpPr>
        <p:spPr>
          <a:xfrm>
            <a:off x="8073025" y="2140702"/>
            <a:ext cx="250520" cy="2567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7C932E-8F97-485D-8D13-45DF166ECEDB}"/>
              </a:ext>
            </a:extLst>
          </p:cNvPr>
          <p:cNvSpPr/>
          <p:nvPr/>
        </p:nvSpPr>
        <p:spPr>
          <a:xfrm>
            <a:off x="10680527" y="5652264"/>
            <a:ext cx="250520" cy="256783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2F4B23-5C1D-1593-C856-1081791F7366}"/>
              </a:ext>
            </a:extLst>
          </p:cNvPr>
          <p:cNvSpPr txBox="1"/>
          <p:nvPr/>
        </p:nvSpPr>
        <p:spPr>
          <a:xfrm>
            <a:off x="10156891" y="1745410"/>
            <a:ext cx="237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Conroy et al., 2023</a:t>
            </a:r>
          </a:p>
        </p:txBody>
      </p:sp>
      <p:pic>
        <p:nvPicPr>
          <p:cNvPr id="3" name="Picture 2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F05FB34-147E-8E78-BB22-8733409E81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44000" contrast="21000"/>
                    </a14:imgEffect>
                  </a14:imgLayer>
                </a14:imgProps>
              </a:ext>
            </a:extLst>
          </a:blip>
          <a:srcRect l="6885" t="7133" r="7338" b="11553"/>
          <a:stretch/>
        </p:blipFill>
        <p:spPr>
          <a:xfrm>
            <a:off x="2785517" y="3940319"/>
            <a:ext cx="1979251" cy="1372461"/>
          </a:xfrm>
          <a:prstGeom prst="rect">
            <a:avLst/>
          </a:prstGeom>
        </p:spPr>
      </p:pic>
      <p:pic>
        <p:nvPicPr>
          <p:cNvPr id="9" name="Picture 8" descr="Krill_photo_Andrew.jpg">
            <a:extLst>
              <a:ext uri="{FF2B5EF4-FFF2-40B4-BE49-F238E27FC236}">
                <a16:creationId xmlns:a16="http://schemas.microsoft.com/office/drawing/2014/main" id="{F7849EAB-A65B-315B-5E76-8ED1C39E6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01260" y="3940319"/>
            <a:ext cx="1979251" cy="1372461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4EC895-A27F-7377-D33B-C9E2A21E619F}"/>
              </a:ext>
            </a:extLst>
          </p:cNvPr>
          <p:cNvGrpSpPr>
            <a:grpSpLocks noChangeAspect="1"/>
          </p:cNvGrpSpPr>
          <p:nvPr/>
        </p:nvGrpSpPr>
        <p:grpSpPr>
          <a:xfrm>
            <a:off x="645885" y="5550074"/>
            <a:ext cx="1994660" cy="1174056"/>
            <a:chOff x="146972" y="595690"/>
            <a:chExt cx="3970547" cy="23370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36CE81-E92A-648A-049D-A9918208D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972" y="595690"/>
              <a:ext cx="3970547" cy="233706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7E5F13-5458-E484-0D2E-7952509B1200}"/>
                </a:ext>
              </a:extLst>
            </p:cNvPr>
            <p:cNvSpPr/>
            <p:nvPr/>
          </p:nvSpPr>
          <p:spPr>
            <a:xfrm>
              <a:off x="2501448" y="2423834"/>
              <a:ext cx="1242780" cy="4079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AFFE05-C30C-5E4B-D3F8-E9CB661B8E51}"/>
                </a:ext>
              </a:extLst>
            </p:cNvPr>
            <p:cNvSpPr/>
            <p:nvPr/>
          </p:nvSpPr>
          <p:spPr>
            <a:xfrm>
              <a:off x="885377" y="2159385"/>
              <a:ext cx="1242780" cy="4079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1D88C2-105C-257C-9406-73DC6CFE7B8F}"/>
              </a:ext>
            </a:extLst>
          </p:cNvPr>
          <p:cNvGrpSpPr>
            <a:grpSpLocks noChangeAspect="1"/>
          </p:cNvGrpSpPr>
          <p:nvPr/>
        </p:nvGrpSpPr>
        <p:grpSpPr>
          <a:xfrm>
            <a:off x="3276623" y="5744957"/>
            <a:ext cx="1803925" cy="984343"/>
            <a:chOff x="9287076" y="5268563"/>
            <a:chExt cx="3590875" cy="1959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FE226FA-2689-92C6-56F0-AAC49AAF1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7076" y="5268563"/>
              <a:ext cx="2413580" cy="102774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F5A3D7F-F07D-981B-961B-7FC9E9FD3272}"/>
                </a:ext>
              </a:extLst>
            </p:cNvPr>
            <p:cNvSpPr/>
            <p:nvPr/>
          </p:nvSpPr>
          <p:spPr>
            <a:xfrm>
              <a:off x="9817100" y="6007098"/>
              <a:ext cx="593725" cy="3683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38F7BA-849B-F9EA-6EC2-DA3EC3F62547}"/>
                </a:ext>
              </a:extLst>
            </p:cNvPr>
            <p:cNvSpPr txBox="1"/>
            <p:nvPr/>
          </p:nvSpPr>
          <p:spPr>
            <a:xfrm>
              <a:off x="10297026" y="6431531"/>
              <a:ext cx="2580925" cy="796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" pitchFamily="2" charset="0"/>
                </a:rPr>
                <a:t>3 cm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856DF5-F786-E4DE-A254-675C1207787D}"/>
                </a:ext>
              </a:extLst>
            </p:cNvPr>
            <p:cNvSpPr/>
            <p:nvPr/>
          </p:nvSpPr>
          <p:spPr>
            <a:xfrm>
              <a:off x="11088838" y="5845173"/>
              <a:ext cx="593725" cy="40797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1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FE2741-3B2D-2EE3-CE06-7DC1D832A21E}"/>
                </a:ext>
              </a:extLst>
            </p:cNvPr>
            <p:cNvCxnSpPr>
              <a:cxnSpLocks/>
            </p:cNvCxnSpPr>
            <p:nvPr/>
          </p:nvCxnSpPr>
          <p:spPr>
            <a:xfrm>
              <a:off x="9926650" y="7172414"/>
              <a:ext cx="2194559" cy="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0CD1AF7-0BB8-F719-86A9-88B42D6468E3}"/>
              </a:ext>
            </a:extLst>
          </p:cNvPr>
          <p:cNvSpPr txBox="1"/>
          <p:nvPr/>
        </p:nvSpPr>
        <p:spPr>
          <a:xfrm>
            <a:off x="774888" y="5246761"/>
            <a:ext cx="2252447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E. superba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2D3FA-5242-47DA-8130-709ADD1C267B}"/>
              </a:ext>
            </a:extLst>
          </p:cNvPr>
          <p:cNvSpPr txBox="1"/>
          <p:nvPr/>
        </p:nvSpPr>
        <p:spPr>
          <a:xfrm>
            <a:off x="3093240" y="5260567"/>
            <a:ext cx="2252447" cy="3693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macrura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1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B7D7-808E-13E2-2DD0-0971CE09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F5DCB-76D7-2A94-9DB1-EDF32B6F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Abundance shift in krill species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FB73B-C591-D41A-CB28-68572951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524" y="1259261"/>
            <a:ext cx="10966951" cy="5646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7DAF07-6398-CF7E-9B1E-5A14B5BAE0E9}"/>
              </a:ext>
            </a:extLst>
          </p:cNvPr>
          <p:cNvSpPr/>
          <p:nvPr/>
        </p:nvSpPr>
        <p:spPr>
          <a:xfrm>
            <a:off x="8047543" y="1447382"/>
            <a:ext cx="269999" cy="24923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024393-F572-318A-1171-89D653DBD461}"/>
              </a:ext>
            </a:extLst>
          </p:cNvPr>
          <p:cNvSpPr>
            <a:spLocks/>
          </p:cNvSpPr>
          <p:nvPr/>
        </p:nvSpPr>
        <p:spPr>
          <a:xfrm>
            <a:off x="8047543" y="2329106"/>
            <a:ext cx="269999" cy="249234"/>
          </a:xfrm>
          <a:prstGeom prst="rect">
            <a:avLst/>
          </a:prstGeom>
          <a:solidFill>
            <a:srgbClr val="009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9BA9D-B345-AF3D-3C51-DF17E25F6F8B}"/>
              </a:ext>
            </a:extLst>
          </p:cNvPr>
          <p:cNvSpPr txBox="1"/>
          <p:nvPr/>
        </p:nvSpPr>
        <p:spPr>
          <a:xfrm>
            <a:off x="8317542" y="1313074"/>
            <a:ext cx="2344959" cy="24327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E. superba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macrura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Copepods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Salps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Larval Fish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DF1A36-0DB8-2587-F9EF-48E329A99AFF}"/>
              </a:ext>
            </a:extLst>
          </p:cNvPr>
          <p:cNvSpPr>
            <a:spLocks/>
          </p:cNvSpPr>
          <p:nvPr/>
        </p:nvSpPr>
        <p:spPr>
          <a:xfrm>
            <a:off x="8047543" y="2760148"/>
            <a:ext cx="269999" cy="249234"/>
          </a:xfrm>
          <a:prstGeom prst="rect">
            <a:avLst/>
          </a:prstGeom>
          <a:solidFill>
            <a:srgbClr val="E7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9D52F6-EE59-60FC-610E-5DED2FE3B566}"/>
              </a:ext>
            </a:extLst>
          </p:cNvPr>
          <p:cNvSpPr>
            <a:spLocks/>
          </p:cNvSpPr>
          <p:nvPr/>
        </p:nvSpPr>
        <p:spPr>
          <a:xfrm>
            <a:off x="8047543" y="3190172"/>
            <a:ext cx="269999" cy="249234"/>
          </a:xfrm>
          <a:prstGeom prst="rect">
            <a:avLst/>
          </a:prstGeom>
          <a:solidFill>
            <a:srgbClr val="F1E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1B9D1A-138C-2710-1113-2F4168F0F5F0}"/>
              </a:ext>
            </a:extLst>
          </p:cNvPr>
          <p:cNvSpPr/>
          <p:nvPr/>
        </p:nvSpPr>
        <p:spPr>
          <a:xfrm>
            <a:off x="8054230" y="1877406"/>
            <a:ext cx="269999" cy="249234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57006D-FFC8-4161-11A5-033104D3A0B2}"/>
              </a:ext>
            </a:extLst>
          </p:cNvPr>
          <p:cNvSpPr txBox="1"/>
          <p:nvPr/>
        </p:nvSpPr>
        <p:spPr>
          <a:xfrm>
            <a:off x="1315746" y="6275991"/>
            <a:ext cx="1283199" cy="419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 =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ADBDEA-6881-D314-E50E-933D6017AB75}"/>
              </a:ext>
            </a:extLst>
          </p:cNvPr>
          <p:cNvSpPr/>
          <p:nvPr/>
        </p:nvSpPr>
        <p:spPr>
          <a:xfrm>
            <a:off x="2083947" y="4014523"/>
            <a:ext cx="741193" cy="674723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1AFF00-5250-D57C-6028-C2E7689AF692}"/>
              </a:ext>
            </a:extLst>
          </p:cNvPr>
          <p:cNvSpPr/>
          <p:nvPr/>
        </p:nvSpPr>
        <p:spPr>
          <a:xfrm>
            <a:off x="2083947" y="4689246"/>
            <a:ext cx="741193" cy="94505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1203B7-ACE3-1DE2-6733-8E19D3EDFC62}"/>
              </a:ext>
            </a:extLst>
          </p:cNvPr>
          <p:cNvSpPr/>
          <p:nvPr/>
        </p:nvSpPr>
        <p:spPr>
          <a:xfrm>
            <a:off x="5915386" y="4440726"/>
            <a:ext cx="741193" cy="1059335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7B43C2-F021-91E7-575A-6C4BA1D1DFE7}"/>
              </a:ext>
            </a:extLst>
          </p:cNvPr>
          <p:cNvSpPr/>
          <p:nvPr/>
        </p:nvSpPr>
        <p:spPr>
          <a:xfrm>
            <a:off x="5915386" y="5500063"/>
            <a:ext cx="741193" cy="48431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48242D-5884-B760-E7EA-F46752E6478F}"/>
              </a:ext>
            </a:extLst>
          </p:cNvPr>
          <p:cNvSpPr/>
          <p:nvPr/>
        </p:nvSpPr>
        <p:spPr>
          <a:xfrm>
            <a:off x="6748414" y="1580860"/>
            <a:ext cx="741193" cy="3650968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68904E-CD64-349E-EE0C-B317A779B648}"/>
              </a:ext>
            </a:extLst>
          </p:cNvPr>
          <p:cNvSpPr/>
          <p:nvPr/>
        </p:nvSpPr>
        <p:spPr>
          <a:xfrm>
            <a:off x="6748414" y="5233818"/>
            <a:ext cx="741193" cy="48431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F4659A-04B3-89D6-57BB-85389764AB02}"/>
              </a:ext>
            </a:extLst>
          </p:cNvPr>
          <p:cNvSpPr/>
          <p:nvPr/>
        </p:nvSpPr>
        <p:spPr>
          <a:xfrm>
            <a:off x="7826200" y="5146143"/>
            <a:ext cx="741193" cy="278296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031CCC-DA46-CDA6-F5E2-C1C70413D6E8}"/>
              </a:ext>
            </a:extLst>
          </p:cNvPr>
          <p:cNvSpPr/>
          <p:nvPr/>
        </p:nvSpPr>
        <p:spPr>
          <a:xfrm>
            <a:off x="8785782" y="5154220"/>
            <a:ext cx="741193" cy="230354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92E17-0589-117B-32F5-E8F404A4FFE8}"/>
              </a:ext>
            </a:extLst>
          </p:cNvPr>
          <p:cNvSpPr/>
          <p:nvPr/>
        </p:nvSpPr>
        <p:spPr>
          <a:xfrm>
            <a:off x="7826200" y="5014317"/>
            <a:ext cx="741193" cy="13182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C95433-8CFA-9FF8-4AB4-2E27DE96BD6F}"/>
              </a:ext>
            </a:extLst>
          </p:cNvPr>
          <p:cNvSpPr/>
          <p:nvPr/>
        </p:nvSpPr>
        <p:spPr>
          <a:xfrm>
            <a:off x="8785782" y="5070504"/>
            <a:ext cx="741193" cy="75637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4C103A-DBA7-8C80-1820-61AC4B552930}"/>
              </a:ext>
            </a:extLst>
          </p:cNvPr>
          <p:cNvSpPr/>
          <p:nvPr/>
        </p:nvSpPr>
        <p:spPr>
          <a:xfrm>
            <a:off x="10220203" y="2650836"/>
            <a:ext cx="741193" cy="2204183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BE8869-FA40-DD03-9BD9-81343E4BE91C}"/>
              </a:ext>
            </a:extLst>
          </p:cNvPr>
          <p:cNvSpPr txBox="1">
            <a:spLocks/>
          </p:cNvSpPr>
          <p:nvPr/>
        </p:nvSpPr>
        <p:spPr>
          <a:xfrm rot="16200000">
            <a:off x="-1824838" y="3331272"/>
            <a:ext cx="5577947" cy="685107"/>
          </a:xfrm>
          <a:prstGeom prst="rect">
            <a:avLst/>
          </a:prstGeom>
          <a:solidFill>
            <a:schemeClr val="bg1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itchFamily="2" charset="0"/>
              </a:rPr>
              <a:t>Animal biovolume 1000 m</a:t>
            </a:r>
            <a:r>
              <a:rPr lang="en-US" baseline="30000" dirty="0">
                <a:latin typeface="Helvetica" pitchFamily="2" charset="0"/>
              </a:rPr>
              <a:t>-3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53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D94FE-379E-9463-71C2-66366C32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973EB-D89E-EB78-3A36-5E3B0C70E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Abundance shift in krill species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C3220-D686-D3CD-D1F4-5E15AE45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524" y="1259261"/>
            <a:ext cx="10966951" cy="5646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49198D-06C3-DCDB-D722-EA7B430DCDB4}"/>
              </a:ext>
            </a:extLst>
          </p:cNvPr>
          <p:cNvSpPr/>
          <p:nvPr/>
        </p:nvSpPr>
        <p:spPr>
          <a:xfrm>
            <a:off x="8047543" y="1447382"/>
            <a:ext cx="269999" cy="24923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BA9C-523C-B88B-E8A7-C10A9B13C1DA}"/>
              </a:ext>
            </a:extLst>
          </p:cNvPr>
          <p:cNvSpPr>
            <a:spLocks/>
          </p:cNvSpPr>
          <p:nvPr/>
        </p:nvSpPr>
        <p:spPr>
          <a:xfrm>
            <a:off x="8047543" y="2329106"/>
            <a:ext cx="269999" cy="249234"/>
          </a:xfrm>
          <a:prstGeom prst="rect">
            <a:avLst/>
          </a:prstGeom>
          <a:solidFill>
            <a:srgbClr val="009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38AC84-06F5-F145-5C6E-9BC07ECC1909}"/>
              </a:ext>
            </a:extLst>
          </p:cNvPr>
          <p:cNvSpPr txBox="1"/>
          <p:nvPr/>
        </p:nvSpPr>
        <p:spPr>
          <a:xfrm>
            <a:off x="8317542" y="1313074"/>
            <a:ext cx="2344959" cy="243279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E. superba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macrura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Copepods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Salps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Larval Fish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D5DC7-9795-0D61-6713-6FBCA33B8E21}"/>
              </a:ext>
            </a:extLst>
          </p:cNvPr>
          <p:cNvSpPr>
            <a:spLocks/>
          </p:cNvSpPr>
          <p:nvPr/>
        </p:nvSpPr>
        <p:spPr>
          <a:xfrm>
            <a:off x="8047543" y="2760148"/>
            <a:ext cx="269999" cy="249234"/>
          </a:xfrm>
          <a:prstGeom prst="rect">
            <a:avLst/>
          </a:prstGeom>
          <a:solidFill>
            <a:srgbClr val="E7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673C4A-76D3-2431-30B5-6F82E879F0B7}"/>
              </a:ext>
            </a:extLst>
          </p:cNvPr>
          <p:cNvSpPr>
            <a:spLocks/>
          </p:cNvSpPr>
          <p:nvPr/>
        </p:nvSpPr>
        <p:spPr>
          <a:xfrm>
            <a:off x="8047543" y="3190172"/>
            <a:ext cx="269999" cy="249234"/>
          </a:xfrm>
          <a:prstGeom prst="rect">
            <a:avLst/>
          </a:prstGeom>
          <a:solidFill>
            <a:srgbClr val="F1E4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30A8CF-9B04-3708-D33F-AEA4B8F4DCD4}"/>
              </a:ext>
            </a:extLst>
          </p:cNvPr>
          <p:cNvSpPr/>
          <p:nvPr/>
        </p:nvSpPr>
        <p:spPr>
          <a:xfrm>
            <a:off x="8054230" y="1877406"/>
            <a:ext cx="269999" cy="249234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7F316-EFBA-0005-8618-0C5298FF3C65}"/>
              </a:ext>
            </a:extLst>
          </p:cNvPr>
          <p:cNvSpPr txBox="1"/>
          <p:nvPr/>
        </p:nvSpPr>
        <p:spPr>
          <a:xfrm>
            <a:off x="1315746" y="6275991"/>
            <a:ext cx="1283199" cy="419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 = 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E52751-3E1C-5B03-623F-60A4312EDC0C}"/>
              </a:ext>
            </a:extLst>
          </p:cNvPr>
          <p:cNvSpPr/>
          <p:nvPr/>
        </p:nvSpPr>
        <p:spPr>
          <a:xfrm>
            <a:off x="2083947" y="4014523"/>
            <a:ext cx="741193" cy="674723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CC3CFB-BCF9-5EB7-1265-42FD9E20F670}"/>
              </a:ext>
            </a:extLst>
          </p:cNvPr>
          <p:cNvSpPr/>
          <p:nvPr/>
        </p:nvSpPr>
        <p:spPr>
          <a:xfrm>
            <a:off x="2083947" y="4689246"/>
            <a:ext cx="741193" cy="94505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04C773-5370-F025-C0A5-1DD0240280F5}"/>
              </a:ext>
            </a:extLst>
          </p:cNvPr>
          <p:cNvSpPr/>
          <p:nvPr/>
        </p:nvSpPr>
        <p:spPr>
          <a:xfrm>
            <a:off x="5915386" y="4440726"/>
            <a:ext cx="741193" cy="1059335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93A280-27D7-30B8-36B3-923DA637B1F8}"/>
              </a:ext>
            </a:extLst>
          </p:cNvPr>
          <p:cNvSpPr/>
          <p:nvPr/>
        </p:nvSpPr>
        <p:spPr>
          <a:xfrm>
            <a:off x="5915386" y="5500063"/>
            <a:ext cx="741193" cy="48431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0EDD1A-2245-0134-791B-D22E083FD4F1}"/>
              </a:ext>
            </a:extLst>
          </p:cNvPr>
          <p:cNvSpPr/>
          <p:nvPr/>
        </p:nvSpPr>
        <p:spPr>
          <a:xfrm>
            <a:off x="6748414" y="1580860"/>
            <a:ext cx="741193" cy="3650968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60017B-AB85-2AA6-EE49-B287523DC635}"/>
              </a:ext>
            </a:extLst>
          </p:cNvPr>
          <p:cNvSpPr/>
          <p:nvPr/>
        </p:nvSpPr>
        <p:spPr>
          <a:xfrm>
            <a:off x="6748414" y="5233818"/>
            <a:ext cx="741193" cy="48431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C0ED4E-2381-0DAD-635D-9D27C901E4D5}"/>
              </a:ext>
            </a:extLst>
          </p:cNvPr>
          <p:cNvSpPr/>
          <p:nvPr/>
        </p:nvSpPr>
        <p:spPr>
          <a:xfrm>
            <a:off x="7826200" y="5146143"/>
            <a:ext cx="741193" cy="278296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B928DC-2B19-AAD6-DBC4-EC050B924119}"/>
              </a:ext>
            </a:extLst>
          </p:cNvPr>
          <p:cNvSpPr/>
          <p:nvPr/>
        </p:nvSpPr>
        <p:spPr>
          <a:xfrm>
            <a:off x="8785782" y="5154220"/>
            <a:ext cx="741193" cy="230354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38BB69-C1F6-4F0E-5688-FAEA073D8128}"/>
              </a:ext>
            </a:extLst>
          </p:cNvPr>
          <p:cNvSpPr/>
          <p:nvPr/>
        </p:nvSpPr>
        <p:spPr>
          <a:xfrm>
            <a:off x="7826200" y="5014317"/>
            <a:ext cx="741193" cy="131824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C3DCB6-5E5A-6804-752E-5FD66F89483C}"/>
              </a:ext>
            </a:extLst>
          </p:cNvPr>
          <p:cNvSpPr/>
          <p:nvPr/>
        </p:nvSpPr>
        <p:spPr>
          <a:xfrm>
            <a:off x="8785782" y="5070504"/>
            <a:ext cx="741193" cy="75637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165691-1E70-735E-0723-493747409B81}"/>
              </a:ext>
            </a:extLst>
          </p:cNvPr>
          <p:cNvSpPr/>
          <p:nvPr/>
        </p:nvSpPr>
        <p:spPr>
          <a:xfrm>
            <a:off x="10220203" y="2650836"/>
            <a:ext cx="741193" cy="2204183"/>
          </a:xfrm>
          <a:prstGeom prst="rect">
            <a:avLst/>
          </a:prstGeom>
          <a:pattFill prst="solidDmnd">
            <a:fgClr>
              <a:srgbClr val="00B0F0"/>
            </a:fgClr>
            <a:bgClr>
              <a:schemeClr val="tx1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E954CE-C20E-4046-7EBE-728D7E9B26DD}"/>
              </a:ext>
            </a:extLst>
          </p:cNvPr>
          <p:cNvSpPr txBox="1">
            <a:spLocks/>
          </p:cNvSpPr>
          <p:nvPr/>
        </p:nvSpPr>
        <p:spPr>
          <a:xfrm rot="16200000">
            <a:off x="-1824838" y="3331272"/>
            <a:ext cx="5577947" cy="685107"/>
          </a:xfrm>
          <a:prstGeom prst="rect">
            <a:avLst/>
          </a:prstGeom>
          <a:solidFill>
            <a:schemeClr val="bg1"/>
          </a:solidFill>
          <a:ln w="31750" cap="sq">
            <a:noFill/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non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Helvetica" pitchFamily="2" charset="0"/>
              </a:rPr>
              <a:t>Animal biovolume 1000 m</a:t>
            </a:r>
            <a:r>
              <a:rPr lang="en-US" baseline="30000" dirty="0">
                <a:latin typeface="Helvetica" pitchFamily="2" charset="0"/>
              </a:rPr>
              <a:t>-3</a:t>
            </a:r>
            <a:endParaRPr lang="en-US" dirty="0">
              <a:latin typeface="Helvetica" pitchFamily="2" charset="0"/>
            </a:endParaRPr>
          </a:p>
        </p:txBody>
      </p:sp>
      <p:pic>
        <p:nvPicPr>
          <p:cNvPr id="5" name="Picture 4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E52B9161-D79C-A6E5-9544-9B89C78A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98" y="1313074"/>
            <a:ext cx="4980214" cy="25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5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AD21-99F2-6AE0-A8B4-600C83C4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55478"/>
            <a:ext cx="7729728" cy="118872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B74AE-8B8E-B8BB-8D5D-5C30B847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40" y="1344198"/>
            <a:ext cx="8655206" cy="535832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  <a:cs typeface="Arial" panose="020B0604020202020204" pitchFamily="34" charset="0"/>
              </a:rPr>
              <a:t>North, Coastal WAP Cruise Traps </a:t>
            </a:r>
          </a:p>
          <a:p>
            <a:pPr lvl="1"/>
            <a:r>
              <a:rPr lang="en-US" sz="2800" dirty="0">
                <a:latin typeface="+mj-lt"/>
                <a:cs typeface="Arial" panose="020B0604020202020204" pitchFamily="34" charset="0"/>
              </a:rPr>
              <a:t>Flux &amp; composition are very similar between years</a:t>
            </a:r>
          </a:p>
          <a:p>
            <a:pPr lvl="1"/>
            <a:r>
              <a:rPr lang="en-US" sz="2800" dirty="0">
                <a:latin typeface="+mj-lt"/>
                <a:cs typeface="Arial" panose="020B0604020202020204" pitchFamily="34" charset="0"/>
              </a:rPr>
              <a:t>Significant increase in ovoid flux with depth</a:t>
            </a:r>
          </a:p>
          <a:p>
            <a:endParaRPr lang="en-US" sz="3200" b="1" dirty="0">
              <a:latin typeface="+mj-lt"/>
            </a:endParaRPr>
          </a:p>
          <a:p>
            <a:r>
              <a:rPr lang="en-US" sz="3200" b="1" dirty="0">
                <a:latin typeface="+mj-lt"/>
              </a:rPr>
              <a:t>Palmer Station E  Traps </a:t>
            </a:r>
          </a:p>
          <a:p>
            <a:pPr lvl="1"/>
            <a:r>
              <a:rPr lang="en-US" sz="2800" dirty="0">
                <a:latin typeface="+mj-lt"/>
                <a:cs typeface="Arial" panose="020B0604020202020204" pitchFamily="34" charset="0"/>
              </a:rPr>
              <a:t>Total flux decreases throughout the summer</a:t>
            </a:r>
          </a:p>
          <a:p>
            <a:pPr lvl="1"/>
            <a:r>
              <a:rPr lang="en-US" sz="2800" dirty="0">
                <a:latin typeface="+mj-lt"/>
                <a:cs typeface="Arial" panose="020B0604020202020204" pitchFamily="34" charset="0"/>
              </a:rPr>
              <a:t>Zooplankton community structure and seasonal succession trends reflected in export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7282E6-F671-7E7A-8067-16DDF1ACEAF5}"/>
              </a:ext>
            </a:extLst>
          </p:cNvPr>
          <p:cNvGrpSpPr>
            <a:grpSpLocks noChangeAspect="1"/>
          </p:cNvGrpSpPr>
          <p:nvPr/>
        </p:nvGrpSpPr>
        <p:grpSpPr>
          <a:xfrm>
            <a:off x="8182106" y="486006"/>
            <a:ext cx="1833923" cy="3174314"/>
            <a:chOff x="9097965" y="1639123"/>
            <a:chExt cx="2412393" cy="4175580"/>
          </a:xfrm>
        </p:grpSpPr>
        <p:pic>
          <p:nvPicPr>
            <p:cNvPr id="4" name="Content Placeholder 6" descr="Diagram, map&#10;&#10;Description automatically generated">
              <a:extLst>
                <a:ext uri="{FF2B5EF4-FFF2-40B4-BE49-F238E27FC236}">
                  <a16:creationId xmlns:a16="http://schemas.microsoft.com/office/drawing/2014/main" id="{3333D8A7-BABD-03E2-E344-31109C21A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051" t="6354" r="152" b="21326"/>
            <a:stretch/>
          </p:blipFill>
          <p:spPr>
            <a:xfrm>
              <a:off x="9097965" y="1639123"/>
              <a:ext cx="2412393" cy="417558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D29D722-4238-0C64-FE86-B8B9582B9179}"/>
                    </a:ext>
                  </a:extLst>
                </p14:cNvPr>
                <p14:cNvContentPartPr/>
                <p14:nvPr/>
              </p14:nvContentPartPr>
              <p14:xfrm>
                <a:off x="9161919" y="2515059"/>
                <a:ext cx="1041840" cy="5792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D29D722-4238-0C64-FE86-B8B9582B917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14563" y="2467735"/>
                  <a:ext cx="1136079" cy="6734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5F1D356-4F0C-F793-8E58-5402DB32D7E3}"/>
                    </a:ext>
                  </a:extLst>
                </p14:cNvPr>
                <p14:cNvContentPartPr/>
                <p14:nvPr/>
              </p14:nvContentPartPr>
              <p14:xfrm>
                <a:off x="9148599" y="3161619"/>
                <a:ext cx="481680" cy="3718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5F1D356-4F0C-F793-8E58-5402DB32D7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01236" y="3114246"/>
                  <a:ext cx="575932" cy="4661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A47BCF-52C1-4577-9998-29BA0163F5C9}"/>
                </a:ext>
              </a:extLst>
            </p:cNvPr>
            <p:cNvGrpSpPr/>
            <p:nvPr/>
          </p:nvGrpSpPr>
          <p:grpSpPr>
            <a:xfrm>
              <a:off x="9148743" y="3801726"/>
              <a:ext cx="1077618" cy="540720"/>
              <a:chOff x="9653245" y="3691366"/>
              <a:chExt cx="1077618" cy="54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CA2725C9-399E-CF2E-9FA8-B7E216712F1D}"/>
                      </a:ext>
                    </a:extLst>
                  </p14:cNvPr>
                  <p14:cNvContentPartPr/>
                  <p14:nvPr/>
                </p14:nvContentPartPr>
                <p14:xfrm>
                  <a:off x="9686503" y="3691366"/>
                  <a:ext cx="1023480" cy="5396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CA2725C9-399E-CF2E-9FA8-B7E216712F1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650503" y="3655726"/>
                    <a:ext cx="1095120" cy="61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7416E2A4-68E9-2735-05B2-0A690C814088}"/>
                      </a:ext>
                    </a:extLst>
                  </p14:cNvPr>
                  <p14:cNvContentPartPr/>
                  <p14:nvPr/>
                </p14:nvContentPartPr>
                <p14:xfrm>
                  <a:off x="10116343" y="4003486"/>
                  <a:ext cx="614520" cy="2286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7416E2A4-68E9-2735-05B2-0A690C81408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0080703" y="3967846"/>
                    <a:ext cx="686160" cy="30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75504B8E-EE2C-4871-90DD-D1B57D79433C}"/>
                      </a:ext>
                    </a:extLst>
                  </p14:cNvPr>
                  <p14:cNvContentPartPr/>
                  <p14:nvPr/>
                </p14:nvContentPartPr>
                <p14:xfrm>
                  <a:off x="9653245" y="3732585"/>
                  <a:ext cx="45360" cy="42948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75504B8E-EE2C-4871-90DD-D1B57D79433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9617605" y="3696945"/>
                    <a:ext cx="117000" cy="501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0BB238-0A7B-EFBF-D972-B1BEBDA0C291}"/>
              </a:ext>
            </a:extLst>
          </p:cNvPr>
          <p:cNvGrpSpPr>
            <a:grpSpLocks noChangeAspect="1"/>
          </p:cNvGrpSpPr>
          <p:nvPr/>
        </p:nvGrpSpPr>
        <p:grpSpPr>
          <a:xfrm>
            <a:off x="10016029" y="3429000"/>
            <a:ext cx="1915112" cy="3314842"/>
            <a:chOff x="9097965" y="1639123"/>
            <a:chExt cx="2412393" cy="4175580"/>
          </a:xfrm>
        </p:grpSpPr>
        <p:pic>
          <p:nvPicPr>
            <p:cNvPr id="12" name="Content Placeholder 6" descr="Diagram, map&#10;&#10;Description automatically generated">
              <a:extLst>
                <a:ext uri="{FF2B5EF4-FFF2-40B4-BE49-F238E27FC236}">
                  <a16:creationId xmlns:a16="http://schemas.microsoft.com/office/drawing/2014/main" id="{4335D2B3-219E-2C71-4AA6-1A006D963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738" t="22770" r="44561" b="19225"/>
            <a:stretch/>
          </p:blipFill>
          <p:spPr>
            <a:xfrm>
              <a:off x="9097965" y="1639123"/>
              <a:ext cx="2412393" cy="417558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400CBE-B036-6D3B-692F-0AFE1C37D393}"/>
                </a:ext>
              </a:extLst>
            </p:cNvPr>
            <p:cNvGrpSpPr/>
            <p:nvPr/>
          </p:nvGrpSpPr>
          <p:grpSpPr>
            <a:xfrm>
              <a:off x="9147800" y="1995157"/>
              <a:ext cx="234720" cy="230400"/>
              <a:chOff x="9147800" y="1995157"/>
              <a:chExt cx="234720" cy="23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7D17B4FD-9673-D373-7991-7660CAC627E8}"/>
                      </a:ext>
                    </a:extLst>
                  </p14:cNvPr>
                  <p14:cNvContentPartPr/>
                  <p14:nvPr/>
                </p14:nvContentPartPr>
                <p14:xfrm>
                  <a:off x="9148160" y="1995157"/>
                  <a:ext cx="43200" cy="81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78CCCD2D-C857-11A3-FF2C-573107646FA2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112160" y="1959517"/>
                    <a:ext cx="114840" cy="15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B8A58924-441A-0802-3606-CA1FBB0EC390}"/>
                      </a:ext>
                    </a:extLst>
                  </p14:cNvPr>
                  <p14:cNvContentPartPr/>
                  <p14:nvPr/>
                </p14:nvContentPartPr>
                <p14:xfrm>
                  <a:off x="9218360" y="2000917"/>
                  <a:ext cx="164160" cy="7272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8B737F9F-0FFC-545B-5BC2-89498056797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9182360" y="1965277"/>
                    <a:ext cx="235800" cy="14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8C907CB-0F22-0BAD-36B0-16702F7BC912}"/>
                      </a:ext>
                    </a:extLst>
                  </p14:cNvPr>
                  <p14:cNvContentPartPr/>
                  <p14:nvPr/>
                </p14:nvContentPartPr>
                <p14:xfrm>
                  <a:off x="9147800" y="2127277"/>
                  <a:ext cx="90000" cy="982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596D404F-538C-3E77-7CA9-618CEF3239F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112160" y="2091277"/>
                    <a:ext cx="161640" cy="169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2E4A4E1-F8BD-6C63-4279-19956F3D0F5C}"/>
                    </a:ext>
                  </a:extLst>
                </p14:cNvPr>
                <p14:cNvContentPartPr/>
                <p14:nvPr/>
              </p14:nvContentPartPr>
              <p14:xfrm>
                <a:off x="9154280" y="1985797"/>
                <a:ext cx="427680" cy="2916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2E4A4E1-F8BD-6C63-4279-19956F3D0F5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108927" y="1940376"/>
                  <a:ext cx="517933" cy="3819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D9A48CB-6E06-EAA1-06F9-840EEA90A1FF}"/>
                    </a:ext>
                  </a:extLst>
                </p14:cNvPr>
                <p14:cNvContentPartPr/>
                <p14:nvPr/>
              </p14:nvContentPartPr>
              <p14:xfrm>
                <a:off x="9608240" y="1982557"/>
                <a:ext cx="320040" cy="174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D9A48CB-6E06-EAA1-06F9-840EEA90A1F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62909" y="1937231"/>
                  <a:ext cx="410250" cy="265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4E062B-2F75-9980-2AE0-D0E875CD6968}"/>
                </a:ext>
              </a:extLst>
            </p:cNvPr>
            <p:cNvGrpSpPr/>
            <p:nvPr/>
          </p:nvGrpSpPr>
          <p:grpSpPr>
            <a:xfrm>
              <a:off x="9140600" y="2257597"/>
              <a:ext cx="170280" cy="360360"/>
              <a:chOff x="9140600" y="2257597"/>
              <a:chExt cx="170280" cy="36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C996257-76C0-567A-5851-BE75C5B17D3F}"/>
                      </a:ext>
                    </a:extLst>
                  </p14:cNvPr>
                  <p14:cNvContentPartPr/>
                  <p14:nvPr/>
                </p14:nvContentPartPr>
                <p14:xfrm>
                  <a:off x="9162560" y="2257597"/>
                  <a:ext cx="148320" cy="1620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DBDEC3A-B080-7C88-49BC-253E5A3832F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9126560" y="2221957"/>
                    <a:ext cx="21996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3AD0A5A-8E41-79A6-9BFA-1C3C97CA8742}"/>
                      </a:ext>
                    </a:extLst>
                  </p14:cNvPr>
                  <p14:cNvContentPartPr/>
                  <p14:nvPr/>
                </p14:nvContentPartPr>
                <p14:xfrm>
                  <a:off x="9140600" y="2440477"/>
                  <a:ext cx="2520" cy="1774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8703EDD-914F-8D0F-F300-C5F19F837BB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104960" y="2404477"/>
                    <a:ext cx="7416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9E487115-BA1E-2F89-C59B-89C56ACB4F73}"/>
                      </a:ext>
                    </a:extLst>
                  </p14:cNvPr>
                  <p14:cNvContentPartPr/>
                  <p14:nvPr/>
                </p14:nvContentPartPr>
                <p14:xfrm>
                  <a:off x="9230960" y="2442997"/>
                  <a:ext cx="69120" cy="734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06B4B2C8-5567-1293-FC3D-880F8CE713DE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95320" y="2406997"/>
                    <a:ext cx="140760" cy="14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05A0FA90-9D23-DDCB-2EEA-60E3CFECB8C3}"/>
                      </a:ext>
                    </a:extLst>
                  </p14:cNvPr>
                  <p14:cNvContentPartPr/>
                  <p14:nvPr/>
                </p14:nvContentPartPr>
                <p14:xfrm>
                  <a:off x="9301160" y="2481517"/>
                  <a:ext cx="36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26FE36F-87B4-C371-4C96-53F8C550D306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65520" y="2445517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1263D76-13AE-72B0-DD27-5DA9412D67E3}"/>
                    </a:ext>
                  </a:extLst>
                </p14:cNvPr>
                <p14:cNvContentPartPr/>
                <p14:nvPr/>
              </p14:nvContentPartPr>
              <p14:xfrm>
                <a:off x="9223040" y="2514637"/>
                <a:ext cx="185760" cy="1861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1263D76-13AE-72B0-DD27-5DA9412D67E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77622" y="2469242"/>
                  <a:ext cx="276142" cy="27645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1D10EAB-3880-CFCD-7EFC-CFC5C98E63DD}"/>
                </a:ext>
              </a:extLst>
            </p:cNvPr>
            <p:cNvGrpSpPr/>
            <p:nvPr/>
          </p:nvGrpSpPr>
          <p:grpSpPr>
            <a:xfrm>
              <a:off x="9906680" y="2003437"/>
              <a:ext cx="257760" cy="142200"/>
              <a:chOff x="9906680" y="2003437"/>
              <a:chExt cx="257760" cy="142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14A75EA7-9BC5-D28C-69EA-7DB2362A8A49}"/>
                      </a:ext>
                    </a:extLst>
                  </p14:cNvPr>
                  <p14:cNvContentPartPr/>
                  <p14:nvPr/>
                </p14:nvContentPartPr>
                <p14:xfrm>
                  <a:off x="9979400" y="2011357"/>
                  <a:ext cx="86040" cy="65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623A9F5-0F42-F673-6932-858FE2A809B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43400" y="1975357"/>
                    <a:ext cx="15768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5A45A5A-5A54-44DF-6E14-CD902F441070}"/>
                      </a:ext>
                    </a:extLst>
                  </p14:cNvPr>
                  <p14:cNvContentPartPr/>
                  <p14:nvPr/>
                </p14:nvContentPartPr>
                <p14:xfrm>
                  <a:off x="9906680" y="2003437"/>
                  <a:ext cx="257760" cy="142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630612EF-28D5-5546-03B9-E6D5932E88F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9871040" y="1967437"/>
                    <a:ext cx="329400" cy="213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4AC2AC3-B1BB-0ABD-136C-D5AE138CDC76}"/>
                    </a:ext>
                  </a:extLst>
                </p14:cNvPr>
                <p14:cNvContentPartPr/>
                <p14:nvPr/>
              </p14:nvContentPartPr>
              <p14:xfrm>
                <a:off x="10822880" y="4481038"/>
                <a:ext cx="307800" cy="7142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4AC2AC3-B1BB-0ABD-136C-D5AE138CDC7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777615" y="4435689"/>
                  <a:ext cx="397877" cy="8044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0C6AE5D-974D-1170-7802-FDC9AB006D9A}"/>
                    </a:ext>
                  </a:extLst>
                </p14:cNvPr>
                <p14:cNvContentPartPr/>
                <p14:nvPr/>
              </p14:nvContentPartPr>
              <p14:xfrm>
                <a:off x="11127800" y="4488598"/>
                <a:ext cx="329400" cy="6879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0C6AE5D-974D-1170-7802-FDC9AB006D9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082491" y="4443278"/>
                  <a:ext cx="419566" cy="77814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9C86BAD-D5AA-3319-17E4-5A7115C0C851}"/>
                </a:ext>
              </a:extLst>
            </p:cNvPr>
            <p:cNvGrpSpPr/>
            <p:nvPr/>
          </p:nvGrpSpPr>
          <p:grpSpPr>
            <a:xfrm>
              <a:off x="11367920" y="4498678"/>
              <a:ext cx="106560" cy="614520"/>
              <a:chOff x="11367920" y="4498678"/>
              <a:chExt cx="106560" cy="614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930ED2B1-1584-E5DC-F6B7-21E3A518A3D8}"/>
                      </a:ext>
                    </a:extLst>
                  </p14:cNvPr>
                  <p14:cNvContentPartPr/>
                  <p14:nvPr/>
                </p14:nvContentPartPr>
                <p14:xfrm>
                  <a:off x="11462600" y="4498678"/>
                  <a:ext cx="2880" cy="2473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11FCA275-4526-6226-F7D5-E88CC37029D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11426960" y="4462678"/>
                    <a:ext cx="74520" cy="31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5FF7B46-9168-7E42-1FED-DEBD8A8AC07D}"/>
                      </a:ext>
                    </a:extLst>
                  </p14:cNvPr>
                  <p14:cNvContentPartPr/>
                  <p14:nvPr/>
                </p14:nvContentPartPr>
                <p14:xfrm>
                  <a:off x="11469080" y="4745638"/>
                  <a:ext cx="5400" cy="3675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9379D6B-B31F-0351-EF38-C3BA24B2A0A1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11433080" y="4709998"/>
                    <a:ext cx="77040" cy="43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596504D6-EAEC-B96F-7479-502E1B55E346}"/>
                      </a:ext>
                    </a:extLst>
                  </p14:cNvPr>
                  <p14:cNvContentPartPr/>
                  <p14:nvPr/>
                </p14:nvContentPartPr>
                <p14:xfrm>
                  <a:off x="11367920" y="4533598"/>
                  <a:ext cx="360" cy="2095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8695253-3A01-BEA2-1314-0D469BCBBEB5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11331920" y="4497958"/>
                    <a:ext cx="72000" cy="281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CBB840-4662-80C6-6202-AC0454F61B3F}"/>
                </a:ext>
              </a:extLst>
            </p:cNvPr>
            <p:cNvGrpSpPr/>
            <p:nvPr/>
          </p:nvGrpSpPr>
          <p:grpSpPr>
            <a:xfrm>
              <a:off x="11371520" y="2637991"/>
              <a:ext cx="89280" cy="180360"/>
              <a:chOff x="11371520" y="2637991"/>
              <a:chExt cx="89280" cy="18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851BC03F-3E4E-B53F-11D7-421A421915B6}"/>
                      </a:ext>
                    </a:extLst>
                  </p14:cNvPr>
                  <p14:cNvContentPartPr/>
                  <p14:nvPr/>
                </p14:nvContentPartPr>
                <p14:xfrm>
                  <a:off x="11382680" y="2652391"/>
                  <a:ext cx="36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746F7BB3-FE3C-6B0D-6F1E-AE64958AE57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11346680" y="2616391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7864FA7-9ED3-965C-2EEA-043CC82E34A5}"/>
                      </a:ext>
                    </a:extLst>
                  </p14:cNvPr>
                  <p14:cNvContentPartPr/>
                  <p14:nvPr/>
                </p14:nvContentPartPr>
                <p14:xfrm>
                  <a:off x="11395640" y="2672551"/>
                  <a:ext cx="36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12F610FE-DE30-8198-37ED-4A3862AB7487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11359640" y="2636551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1DB95E6-9F4A-38A1-8608-00FBA8EFC497}"/>
                      </a:ext>
                    </a:extLst>
                  </p14:cNvPr>
                  <p14:cNvContentPartPr/>
                  <p14:nvPr/>
                </p14:nvContentPartPr>
                <p14:xfrm>
                  <a:off x="11371520" y="2637991"/>
                  <a:ext cx="89280" cy="180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48FB49F-D587-5AD6-29EF-1DE028D8AE3F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1335520" y="2601991"/>
                    <a:ext cx="160920" cy="252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0AFEC7-B708-5239-F45B-25961B8123D7}"/>
                    </a:ext>
                  </a:extLst>
                </p14:cNvPr>
                <p14:cNvContentPartPr/>
                <p14:nvPr/>
              </p14:nvContentPartPr>
              <p14:xfrm>
                <a:off x="11340560" y="2576431"/>
                <a:ext cx="108000" cy="3301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0AFEC7-B708-5239-F45B-25961B8123D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295182" y="2531085"/>
                  <a:ext cx="198303" cy="42035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65460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7535E6-2A7C-85D5-56D6-7BF481C472E9}"/>
              </a:ext>
            </a:extLst>
          </p:cNvPr>
          <p:cNvSpPr txBox="1"/>
          <p:nvPr/>
        </p:nvSpPr>
        <p:spPr>
          <a:xfrm>
            <a:off x="25885" y="2050058"/>
            <a:ext cx="43214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Krill and </a:t>
            </a:r>
            <a:r>
              <a:rPr lang="en-US" sz="2800" dirty="0" err="1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salp</a:t>
            </a:r>
            <a:r>
              <a:rPr lang="en-US" sz="2800" dirty="0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 fecal pellet production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2FF00"/>
                </a:solidFill>
                <a:latin typeface="+mj-lt"/>
                <a:cs typeface="Arial" panose="020B0604020202020204" pitchFamily="34" charset="0"/>
              </a:rPr>
              <a:t>Zooplankton-mediated carbon export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Zooplankton respiration and dissolved organic matter production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Content Placeholder 3" descr="Exports Biological Pump figure Ver3-OCB talk.png">
            <a:extLst>
              <a:ext uri="{FF2B5EF4-FFF2-40B4-BE49-F238E27FC236}">
                <a16:creationId xmlns:a16="http://schemas.microsoft.com/office/drawing/2014/main" id="{DAD1E233-184F-675E-4686-D24F23DB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1" y="719160"/>
            <a:ext cx="7844629" cy="61895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2A92E03-C3C5-92AB-3C7D-F85287087D2C}"/>
              </a:ext>
            </a:extLst>
          </p:cNvPr>
          <p:cNvSpPr/>
          <p:nvPr/>
        </p:nvSpPr>
        <p:spPr>
          <a:xfrm>
            <a:off x="9008668" y="2687658"/>
            <a:ext cx="1805922" cy="1630435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C8D54C-F630-7090-96A7-984B661FC406}"/>
              </a:ext>
            </a:extLst>
          </p:cNvPr>
          <p:cNvSpPr/>
          <p:nvPr/>
        </p:nvSpPr>
        <p:spPr>
          <a:xfrm>
            <a:off x="9005398" y="4059970"/>
            <a:ext cx="1305996" cy="2606856"/>
          </a:xfrm>
          <a:prstGeom prst="ellipse">
            <a:avLst/>
          </a:prstGeom>
          <a:solidFill>
            <a:srgbClr val="02FF00">
              <a:alpha val="35000"/>
            </a:srgbClr>
          </a:solidFill>
          <a:ln w="76200">
            <a:solidFill>
              <a:srgbClr val="02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637175-CCE1-2BEB-E841-901E9C9C0A47}"/>
              </a:ext>
            </a:extLst>
          </p:cNvPr>
          <p:cNvSpPr txBox="1">
            <a:spLocks/>
          </p:cNvSpPr>
          <p:nvPr/>
        </p:nvSpPr>
        <p:spPr>
          <a:xfrm>
            <a:off x="10311394" y="5406456"/>
            <a:ext cx="1854721" cy="13861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cs typeface="Arial" panose="020B0604020202020204" pitchFamily="34" charset="0"/>
              </a:rPr>
              <a:t>Modified from Steinberg, </a:t>
            </a:r>
            <a:r>
              <a:rPr lang="en-US" sz="1400" dirty="0" err="1">
                <a:cs typeface="Arial" panose="020B0604020202020204" pitchFamily="34" charset="0"/>
              </a:rPr>
              <a:t>Buesseler</a:t>
            </a:r>
            <a:r>
              <a:rPr lang="en-US" sz="1400" dirty="0">
                <a:cs typeface="Arial" panose="020B0604020202020204" pitchFamily="34" charset="0"/>
              </a:rPr>
              <a:t>, and EXPORTS team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A1A88E-803A-C160-CB44-18D9F9A2474F}"/>
              </a:ext>
            </a:extLst>
          </p:cNvPr>
          <p:cNvSpPr/>
          <p:nvPr/>
        </p:nvSpPr>
        <p:spPr>
          <a:xfrm>
            <a:off x="7398010" y="2873828"/>
            <a:ext cx="1305996" cy="1186142"/>
          </a:xfrm>
          <a:prstGeom prst="ellipse">
            <a:avLst/>
          </a:prstGeom>
          <a:solidFill>
            <a:schemeClr val="accent1">
              <a:alpha val="12185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CD0C1-BD4D-9CC0-D6E0-798C5019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380" y="-187280"/>
            <a:ext cx="9247239" cy="1630436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Zooplankton production of particulate and dissolved organic matter in the WAP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43BD43B-D67C-FEA0-14FA-DAF88AC1B534}"/>
              </a:ext>
            </a:extLst>
          </p:cNvPr>
          <p:cNvSpPr/>
          <p:nvPr/>
        </p:nvSpPr>
        <p:spPr>
          <a:xfrm rot="1407025">
            <a:off x="9643840" y="2796563"/>
            <a:ext cx="791095" cy="541082"/>
          </a:xfrm>
          <a:prstGeom prst="ellipse">
            <a:avLst/>
          </a:prstGeom>
          <a:solidFill>
            <a:srgbClr val="FF00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2E81D1-59DB-7045-E695-DF28B0680DD9}"/>
              </a:ext>
            </a:extLst>
          </p:cNvPr>
          <p:cNvSpPr/>
          <p:nvPr/>
        </p:nvSpPr>
        <p:spPr>
          <a:xfrm>
            <a:off x="10220064" y="5071463"/>
            <a:ext cx="1305996" cy="1186142"/>
          </a:xfrm>
          <a:prstGeom prst="ellipse">
            <a:avLst/>
          </a:prstGeom>
          <a:solidFill>
            <a:schemeClr val="accent1">
              <a:alpha val="12185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3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59195-5990-F51C-25E7-71DB410B7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89A159C-5868-BE3E-6F11-23D27519F7BD}"/>
              </a:ext>
            </a:extLst>
          </p:cNvPr>
          <p:cNvSpPr txBox="1"/>
          <p:nvPr/>
        </p:nvSpPr>
        <p:spPr>
          <a:xfrm>
            <a:off x="25885" y="2050058"/>
            <a:ext cx="43214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Krill and </a:t>
            </a:r>
            <a:r>
              <a:rPr lang="en-US" sz="2800" dirty="0" err="1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salp</a:t>
            </a:r>
            <a:r>
              <a:rPr lang="en-US" sz="2800" dirty="0">
                <a:solidFill>
                  <a:srgbClr val="FD02D6"/>
                </a:solidFill>
                <a:latin typeface="+mj-lt"/>
                <a:cs typeface="Arial" panose="020B0604020202020204" pitchFamily="34" charset="0"/>
              </a:rPr>
              <a:t> fecal pellet production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2FF00"/>
                </a:solidFill>
                <a:latin typeface="+mj-lt"/>
                <a:cs typeface="Arial" panose="020B0604020202020204" pitchFamily="34" charset="0"/>
              </a:rPr>
              <a:t>Zooplankton-mediated carbon export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Zooplankton respiration and dissolved organic matter production</a:t>
            </a:r>
          </a:p>
          <a:p>
            <a:pPr algn="ctr"/>
            <a:endParaRPr lang="en-US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Content Placeholder 3" descr="Exports Biological Pump figure Ver3-OCB talk.png">
            <a:extLst>
              <a:ext uri="{FF2B5EF4-FFF2-40B4-BE49-F238E27FC236}">
                <a16:creationId xmlns:a16="http://schemas.microsoft.com/office/drawing/2014/main" id="{7C7EC62A-901C-1A8E-D5F6-594E2A657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71" y="719160"/>
            <a:ext cx="7844629" cy="618958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6429CA-351F-6DD5-07D2-D0C3367D2701}"/>
              </a:ext>
            </a:extLst>
          </p:cNvPr>
          <p:cNvSpPr/>
          <p:nvPr/>
        </p:nvSpPr>
        <p:spPr>
          <a:xfrm>
            <a:off x="9005398" y="4059970"/>
            <a:ext cx="1305996" cy="2606856"/>
          </a:xfrm>
          <a:prstGeom prst="ellipse">
            <a:avLst/>
          </a:prstGeom>
          <a:solidFill>
            <a:srgbClr val="02FF00">
              <a:alpha val="35000"/>
            </a:srgbClr>
          </a:solidFill>
          <a:ln w="76200">
            <a:solidFill>
              <a:srgbClr val="02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7608D2-36D5-430A-8C6C-4D2BD2FD515D}"/>
              </a:ext>
            </a:extLst>
          </p:cNvPr>
          <p:cNvSpPr txBox="1">
            <a:spLocks/>
          </p:cNvSpPr>
          <p:nvPr/>
        </p:nvSpPr>
        <p:spPr>
          <a:xfrm>
            <a:off x="10311394" y="5406456"/>
            <a:ext cx="1854721" cy="13861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cs typeface="Arial" panose="020B0604020202020204" pitchFamily="34" charset="0"/>
              </a:rPr>
              <a:t>Modified from Steinberg, </a:t>
            </a:r>
            <a:r>
              <a:rPr lang="en-US" sz="1400" dirty="0" err="1">
                <a:cs typeface="Arial" panose="020B0604020202020204" pitchFamily="34" charset="0"/>
              </a:rPr>
              <a:t>Buesseler</a:t>
            </a:r>
            <a:r>
              <a:rPr lang="en-US" sz="1400" dirty="0">
                <a:cs typeface="Arial" panose="020B0604020202020204" pitchFamily="34" charset="0"/>
              </a:rPr>
              <a:t>, and EXPORTS 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AE0BF8-92EA-0215-DD31-3D7570AE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380" y="-187280"/>
            <a:ext cx="9247239" cy="1630436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Zooplankton production of particulate and dissolved organic matter in the WAP</a:t>
            </a:r>
          </a:p>
        </p:txBody>
      </p:sp>
    </p:spTree>
    <p:extLst>
      <p:ext uri="{BB962C8B-B14F-4D97-AF65-F5344CB8AC3E}">
        <p14:creationId xmlns:p14="http://schemas.microsoft.com/office/powerpoint/2010/main" val="3655474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3C198-ACED-3416-5AF2-91C626673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41D5-3050-FFE9-96B9-F0926420F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55478"/>
            <a:ext cx="7729728" cy="118872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/>
              <a:t>Primary 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AFD0C-FE66-89CE-D323-4B5A5D1D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98" y="1679864"/>
            <a:ext cx="10830003" cy="535832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 How does fecal pellet carbon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export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 in the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WAP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 vary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spatially and interannually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, and what environmental factors contribute to changes?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How does the change in zooplankton</a:t>
            </a:r>
            <a:r>
              <a:rPr lang="en-US" sz="3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community structure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affect fecal pellet carbon </a:t>
            </a:r>
            <a:r>
              <a:rPr lang="en-US" sz="32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export</a:t>
            </a:r>
            <a:r>
              <a:rPr lang="en-US" sz="3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throughout the austral summer near 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Palmer Station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,  Antarctica?</a:t>
            </a:r>
            <a:r>
              <a:rPr lang="en-US" sz="4800" dirty="0">
                <a:effectLst/>
                <a:latin typeface="+mj-lt"/>
              </a:rPr>
              <a:t> 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3556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32168-81E4-366D-2686-B4AF1CA0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7922-F6E8-C49F-5B19-B718E4E8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Key zooplankton fecal pellets</a:t>
            </a:r>
          </a:p>
        </p:txBody>
      </p:sp>
      <p:pic>
        <p:nvPicPr>
          <p:cNvPr id="3" name="Picture 8" descr="Krill_photo_Andrew.jpg">
            <a:extLst>
              <a:ext uri="{FF2B5EF4-FFF2-40B4-BE49-F238E27FC236}">
                <a16:creationId xmlns:a16="http://schemas.microsoft.com/office/drawing/2014/main" id="{0BC592D5-0376-3E6E-A210-C73A1F3A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18890" y="1806795"/>
            <a:ext cx="2653982" cy="1840336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DD12F8-4210-E2CD-1C42-FC85510EE400}"/>
              </a:ext>
            </a:extLst>
          </p:cNvPr>
          <p:cNvSpPr/>
          <p:nvPr/>
        </p:nvSpPr>
        <p:spPr>
          <a:xfrm>
            <a:off x="2898041" y="3596375"/>
            <a:ext cx="981486" cy="26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A. McDonnell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140526-44C9-A055-C7CA-3234C5EF18C2}"/>
              </a:ext>
            </a:extLst>
          </p:cNvPr>
          <p:cNvSpPr/>
          <p:nvPr/>
        </p:nvSpPr>
        <p:spPr>
          <a:xfrm>
            <a:off x="1107396" y="3270129"/>
            <a:ext cx="1599867" cy="298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Euphausia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superba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7A9712-6972-990D-54E9-B2839938557A}"/>
              </a:ext>
            </a:extLst>
          </p:cNvPr>
          <p:cNvGrpSpPr/>
          <p:nvPr/>
        </p:nvGrpSpPr>
        <p:grpSpPr>
          <a:xfrm>
            <a:off x="1443791" y="4443840"/>
            <a:ext cx="2111688" cy="1665172"/>
            <a:chOff x="399720" y="3408905"/>
            <a:chExt cx="2279170" cy="1717089"/>
          </a:xfrm>
        </p:grpSpPr>
        <p:pic>
          <p:nvPicPr>
            <p:cNvPr id="7" name="Picture 6" descr="Antartica-2006-#1-gt1mm-01">
              <a:extLst>
                <a:ext uri="{FF2B5EF4-FFF2-40B4-BE49-F238E27FC236}">
                  <a16:creationId xmlns:a16="http://schemas.microsoft.com/office/drawing/2014/main" id="{49C4A8C4-C568-3A72-1118-E6C7BF72B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9720" y="3408905"/>
              <a:ext cx="2279170" cy="1717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33BF1D-6D22-0E6D-8EC6-A6A1886CC5C9}"/>
                </a:ext>
              </a:extLst>
            </p:cNvPr>
            <p:cNvGrpSpPr/>
            <p:nvPr/>
          </p:nvGrpSpPr>
          <p:grpSpPr>
            <a:xfrm>
              <a:off x="1806418" y="4719754"/>
              <a:ext cx="844235" cy="406240"/>
              <a:chOff x="2868502" y="5510790"/>
              <a:chExt cx="990600" cy="4608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D5B464D-AD94-FE0D-59BE-5A1F9FA660A0}"/>
                  </a:ext>
                </a:extLst>
              </p:cNvPr>
              <p:cNvSpPr/>
              <p:nvPr/>
            </p:nvSpPr>
            <p:spPr bwMode="auto">
              <a:xfrm>
                <a:off x="2868502" y="5603294"/>
                <a:ext cx="990600" cy="3683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Helvetica" pitchFamily="-65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94C3EEE-81DE-7507-57AF-074FD92A7C5C}"/>
                  </a:ext>
                </a:extLst>
              </p:cNvPr>
              <p:cNvSpPr/>
              <p:nvPr/>
            </p:nvSpPr>
            <p:spPr>
              <a:xfrm>
                <a:off x="2993475" y="5510790"/>
                <a:ext cx="787672" cy="369332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C0FEF9"/>
                    </a:solidFill>
                    <a:cs typeface="Comic Sans MS" charset="0"/>
                  </a:rPr>
                  <a:t>2 mm</a:t>
                </a:r>
                <a:endParaRPr lang="en-US" sz="1800" dirty="0">
                  <a:solidFill>
                    <a:srgbClr val="C0FEF9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94631F-BC42-EE85-8D85-239871371599}"/>
                </a:ext>
              </a:extLst>
            </p:cNvPr>
            <p:cNvSpPr/>
            <p:nvPr/>
          </p:nvSpPr>
          <p:spPr>
            <a:xfrm>
              <a:off x="1912766" y="5019609"/>
              <a:ext cx="706546" cy="45719"/>
            </a:xfrm>
            <a:prstGeom prst="rect">
              <a:avLst/>
            </a:prstGeom>
            <a:solidFill>
              <a:srgbClr val="C0F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7">
            <a:extLst>
              <a:ext uri="{FF2B5EF4-FFF2-40B4-BE49-F238E27FC236}">
                <a16:creationId xmlns:a16="http://schemas.microsoft.com/office/drawing/2014/main" id="{733B8EA0-3C08-276F-74C8-9E73285C3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50" y="6171517"/>
            <a:ext cx="10130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Mean sinking rate:</a:t>
            </a:r>
          </a:p>
          <a:p>
            <a:r>
              <a:rPr lang="en-US" sz="2000" b="1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 	197 m d</a:t>
            </a:r>
            <a:r>
              <a:rPr lang="en-US" sz="2000" b="1" baseline="30000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-1</a:t>
            </a:r>
            <a:r>
              <a:rPr lang="en-US" sz="2000" b="1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		         		   	  50-100 m d</a:t>
            </a:r>
            <a:r>
              <a:rPr lang="en-US" sz="2000" b="1" baseline="30000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-1 </a:t>
            </a:r>
            <a:r>
              <a:rPr lang="en-US" sz="2000" b="1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				         700 m d</a:t>
            </a:r>
            <a:r>
              <a:rPr lang="en-US" sz="2000" b="1" baseline="30000" dirty="0">
                <a:latin typeface="Arial" panose="020B0604020202020204" pitchFamily="34" charset="0"/>
                <a:ea typeface="Helvetica" pitchFamily="-106" charset="0"/>
                <a:cs typeface="Arial" panose="020B0604020202020204" pitchFamily="34" charset="0"/>
              </a:rPr>
              <a:t>-1</a:t>
            </a:r>
            <a:endParaRPr lang="en-US" sz="2000" b="1" dirty="0">
              <a:latin typeface="Arial" panose="020B0604020202020204" pitchFamily="34" charset="0"/>
              <a:ea typeface="Helvetica" pitchFamily="-106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EA3476-A3E1-D467-BD13-720C5F57ECED}"/>
              </a:ext>
            </a:extLst>
          </p:cNvPr>
          <p:cNvGrpSpPr/>
          <p:nvPr/>
        </p:nvGrpSpPr>
        <p:grpSpPr>
          <a:xfrm>
            <a:off x="4990996" y="4434443"/>
            <a:ext cx="2016371" cy="1841424"/>
            <a:chOff x="9608868" y="1895045"/>
            <a:chExt cx="2117375" cy="22006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4BCF56-F4E1-9FD1-54E0-9A5A9D427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6032" t="32760" r="57940" b="49693"/>
            <a:stretch/>
          </p:blipFill>
          <p:spPr>
            <a:xfrm>
              <a:off x="9608868" y="1895045"/>
              <a:ext cx="2117375" cy="220060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AFA8389-3FC0-F66F-D6F2-129BC1ACE433}"/>
                </a:ext>
              </a:extLst>
            </p:cNvPr>
            <p:cNvGrpSpPr/>
            <p:nvPr/>
          </p:nvGrpSpPr>
          <p:grpSpPr>
            <a:xfrm>
              <a:off x="9647749" y="1909628"/>
              <a:ext cx="1037571" cy="501682"/>
              <a:chOff x="2868502" y="5510790"/>
              <a:chExt cx="912645" cy="211371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4A73682-BCD2-6EE4-0A1D-9AE436CDB481}"/>
                  </a:ext>
                </a:extLst>
              </p:cNvPr>
              <p:cNvSpPr/>
              <p:nvPr/>
            </p:nvSpPr>
            <p:spPr bwMode="auto">
              <a:xfrm>
                <a:off x="2868502" y="5603295"/>
                <a:ext cx="912645" cy="2021205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Helvetica" pitchFamily="-65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64D9390-1FBB-748C-74B5-7A2D8727E767}"/>
                  </a:ext>
                </a:extLst>
              </p:cNvPr>
              <p:cNvSpPr/>
              <p:nvPr/>
            </p:nvSpPr>
            <p:spPr>
              <a:xfrm>
                <a:off x="2923538" y="5510790"/>
                <a:ext cx="129017" cy="9297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C0FEF9"/>
                    </a:solidFill>
                    <a:cs typeface="Comic Sans MS" charset="0"/>
                  </a:rPr>
                  <a:t>0.25</a:t>
                </a:r>
                <a:r>
                  <a:rPr lang="en-US" sz="1800" dirty="0">
                    <a:solidFill>
                      <a:srgbClr val="C0FEF9"/>
                    </a:solidFill>
                    <a:cs typeface="Comic Sans MS" charset="0"/>
                  </a:rPr>
                  <a:t> mm</a:t>
                </a:r>
                <a:endParaRPr lang="en-US" sz="1800" dirty="0">
                  <a:solidFill>
                    <a:srgbClr val="C0FEF9"/>
                  </a:solidFill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FA993A-7AFF-2AAD-0134-22DA2D1FC797}"/>
                </a:ext>
              </a:extLst>
            </p:cNvPr>
            <p:cNvSpPr/>
            <p:nvPr/>
          </p:nvSpPr>
          <p:spPr>
            <a:xfrm>
              <a:off x="9759882" y="2303637"/>
              <a:ext cx="813816" cy="91299"/>
            </a:xfrm>
            <a:prstGeom prst="rect">
              <a:avLst/>
            </a:prstGeom>
            <a:solidFill>
              <a:srgbClr val="C0FEF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589B4E7-DF07-3730-0AAC-BD3D1A69C4D1}"/>
              </a:ext>
            </a:extLst>
          </p:cNvPr>
          <p:cNvSpPr/>
          <p:nvPr/>
        </p:nvSpPr>
        <p:spPr>
          <a:xfrm>
            <a:off x="1947186" y="1346720"/>
            <a:ext cx="896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Krill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06EDCB-3504-56B8-13ED-F919D3093923}"/>
              </a:ext>
            </a:extLst>
          </p:cNvPr>
          <p:cNvGrpSpPr/>
          <p:nvPr/>
        </p:nvGrpSpPr>
        <p:grpSpPr>
          <a:xfrm>
            <a:off x="8014680" y="1770323"/>
            <a:ext cx="3099137" cy="2299929"/>
            <a:chOff x="4759550" y="1503639"/>
            <a:chExt cx="3344935" cy="23716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A51B74-435A-4296-7852-F2129A046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791"/>
            <a:stretch/>
          </p:blipFill>
          <p:spPr>
            <a:xfrm>
              <a:off x="4759550" y="1503639"/>
              <a:ext cx="3147182" cy="1897713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C6E7F6-C283-237C-9777-9C29A7D9F0C5}"/>
                </a:ext>
              </a:extLst>
            </p:cNvPr>
            <p:cNvSpPr/>
            <p:nvPr/>
          </p:nvSpPr>
          <p:spPr>
            <a:xfrm>
              <a:off x="4759551" y="3306675"/>
              <a:ext cx="3147181" cy="3351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F185C8-B1BA-1054-424C-AFEACD6863D2}"/>
                </a:ext>
              </a:extLst>
            </p:cNvPr>
            <p:cNvSpPr txBox="1"/>
            <p:nvPr/>
          </p:nvSpPr>
          <p:spPr>
            <a:xfrm>
              <a:off x="7167199" y="3598277"/>
              <a:ext cx="9372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0" dirty="0"/>
                <a:t>M. </a:t>
              </a:r>
              <a:r>
                <a:rPr lang="en-US" sz="1200" b="0" dirty="0" err="1"/>
                <a:t>Stukel</a:t>
              </a:r>
              <a:endParaRPr lang="en-US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DBFFBC-4701-0E7B-621C-95C57BEC4E5A}"/>
                </a:ext>
              </a:extLst>
            </p:cNvPr>
            <p:cNvSpPr/>
            <p:nvPr/>
          </p:nvSpPr>
          <p:spPr>
            <a:xfrm>
              <a:off x="4774920" y="3271957"/>
              <a:ext cx="151836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Salpa </a:t>
              </a:r>
              <a:r>
                <a:rPr lang="en-US" sz="14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thompsoni</a:t>
              </a:r>
              <a:endPara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FB2079-FA70-42F7-A563-BF7968BA4C4A}"/>
              </a:ext>
            </a:extLst>
          </p:cNvPr>
          <p:cNvGrpSpPr/>
          <p:nvPr/>
        </p:nvGrpSpPr>
        <p:grpSpPr>
          <a:xfrm>
            <a:off x="8476316" y="4438985"/>
            <a:ext cx="4040150" cy="1665171"/>
            <a:chOff x="3507030" y="4054709"/>
            <a:chExt cx="4360582" cy="1717088"/>
          </a:xfrm>
        </p:grpSpPr>
        <p:pic>
          <p:nvPicPr>
            <p:cNvPr id="26" name="Picture 2" descr="one                                                            000028F6Macintosh HD                   ABA78158:">
              <a:extLst>
                <a:ext uri="{FF2B5EF4-FFF2-40B4-BE49-F238E27FC236}">
                  <a16:creationId xmlns:a16="http://schemas.microsoft.com/office/drawing/2014/main" id="{8C164E26-C3B3-4E37-F637-622E068F7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12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4" t="8037" r="56850" b="52237"/>
            <a:stretch>
              <a:fillRect/>
            </a:stretch>
          </p:blipFill>
          <p:spPr bwMode="auto">
            <a:xfrm>
              <a:off x="3543114" y="4054709"/>
              <a:ext cx="2258961" cy="171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00723E-4A01-5F35-B557-E0040AC4F6BC}"/>
                </a:ext>
              </a:extLst>
            </p:cNvPr>
            <p:cNvSpPr/>
            <p:nvPr/>
          </p:nvSpPr>
          <p:spPr>
            <a:xfrm>
              <a:off x="3611232" y="4370000"/>
              <a:ext cx="465022" cy="45719"/>
            </a:xfrm>
            <a:prstGeom prst="rect">
              <a:avLst/>
            </a:prstGeom>
            <a:solidFill>
              <a:srgbClr val="C0FE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BCF6-9E6F-C0C0-589D-A7236E1979A3}"/>
                </a:ext>
              </a:extLst>
            </p:cNvPr>
            <p:cNvSpPr txBox="1"/>
            <p:nvPr/>
          </p:nvSpPr>
          <p:spPr>
            <a:xfrm>
              <a:off x="3507030" y="4054709"/>
              <a:ext cx="436058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C0FEF9"/>
                  </a:solidFill>
                  <a:cs typeface="Comic Sans MS" charset="0"/>
                </a:rPr>
                <a:t>2 mm</a:t>
              </a:r>
              <a:endParaRPr lang="en-US" sz="1800" dirty="0">
                <a:solidFill>
                  <a:srgbClr val="C0FEF9"/>
                </a:solidFill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C0A75D9-5C40-461C-4DD8-0DA049FA6863}"/>
              </a:ext>
            </a:extLst>
          </p:cNvPr>
          <p:cNvSpPr/>
          <p:nvPr/>
        </p:nvSpPr>
        <p:spPr>
          <a:xfrm>
            <a:off x="9119429" y="1278546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+mj-lt"/>
                <a:cs typeface="Arial" panose="020B0604020202020204" pitchFamily="34" charset="0"/>
              </a:rPr>
              <a:t>Salps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D196B785-9DB0-654F-033A-AC2CC4236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9288" y="3977553"/>
            <a:ext cx="101309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+mj-lt"/>
                <a:ea typeface="Helvetica" pitchFamily="-106" charset="0"/>
                <a:cs typeface="Arial" panose="020B0604020202020204" pitchFamily="34" charset="0"/>
              </a:rPr>
              <a:t>Cylindrical 			    		   Ovoid 					       Tabular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6EDCB98-4465-0E03-3982-0A5EF423D4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36497" y="1730927"/>
            <a:ext cx="2137557" cy="21340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92EBE74-EA30-8CB1-F356-49D217E14829}"/>
              </a:ext>
            </a:extLst>
          </p:cNvPr>
          <p:cNvSpPr/>
          <p:nvPr/>
        </p:nvSpPr>
        <p:spPr>
          <a:xfrm>
            <a:off x="6368043" y="3816373"/>
            <a:ext cx="783002" cy="268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Gleiber</a:t>
            </a:r>
            <a:endParaRPr lang="en-US" sz="12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8A6808-174B-730A-7269-D09A083CA9F1}"/>
              </a:ext>
            </a:extLst>
          </p:cNvPr>
          <p:cNvSpPr/>
          <p:nvPr/>
        </p:nvSpPr>
        <p:spPr>
          <a:xfrm>
            <a:off x="4889926" y="3537665"/>
            <a:ext cx="1770666" cy="298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Calanoides</a:t>
            </a: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acutus</a:t>
            </a:r>
            <a:endParaRPr lang="en-US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266639-98D8-BD4B-D7B2-FDE31C23A0EE}"/>
              </a:ext>
            </a:extLst>
          </p:cNvPr>
          <p:cNvSpPr/>
          <p:nvPr/>
        </p:nvSpPr>
        <p:spPr>
          <a:xfrm>
            <a:off x="5125990" y="1278546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  <a:cs typeface="Arial" panose="020B0604020202020204" pitchFamily="34" charset="0"/>
              </a:rPr>
              <a:t>Copepods</a:t>
            </a:r>
          </a:p>
        </p:txBody>
      </p:sp>
    </p:spTree>
    <p:extLst>
      <p:ext uri="{BB962C8B-B14F-4D97-AF65-F5344CB8AC3E}">
        <p14:creationId xmlns:p14="http://schemas.microsoft.com/office/powerpoint/2010/main" val="1979086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2FBA-7629-5428-EF06-B4B4A2CC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702E-AC46-4EDF-A781-5A0709C9A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Sediment traps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DD04B6F-61DE-CBF6-614A-717EC5C171AE}"/>
              </a:ext>
            </a:extLst>
          </p:cNvPr>
          <p:cNvSpPr txBox="1">
            <a:spLocks/>
          </p:cNvSpPr>
          <p:nvPr/>
        </p:nvSpPr>
        <p:spPr>
          <a:xfrm>
            <a:off x="10012602" y="5997975"/>
            <a:ext cx="1449857" cy="782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cs typeface="Arial" panose="020B0604020202020204" pitchFamily="34" charset="0"/>
              </a:rPr>
              <a:t>Modified from </a:t>
            </a:r>
            <a:r>
              <a:rPr lang="en-US" sz="1200" dirty="0" err="1">
                <a:cs typeface="Arial" panose="020B0604020202020204" pitchFamily="34" charset="0"/>
              </a:rPr>
              <a:t>Galgani</a:t>
            </a:r>
            <a:r>
              <a:rPr lang="en-US" sz="1200" dirty="0">
                <a:cs typeface="Arial" panose="020B0604020202020204" pitchFamily="34" charset="0"/>
              </a:rPr>
              <a:t> et al. (2023)</a:t>
            </a:r>
          </a:p>
        </p:txBody>
      </p:sp>
      <p:pic>
        <p:nvPicPr>
          <p:cNvPr id="14" name="Content Placeholder 6" descr="Diagram, map&#10;&#10;Description automatically generated">
            <a:extLst>
              <a:ext uri="{FF2B5EF4-FFF2-40B4-BE49-F238E27FC236}">
                <a16:creationId xmlns:a16="http://schemas.microsoft.com/office/drawing/2014/main" id="{0AE82C9C-FBC0-7EB2-A695-2E319A99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98" y="1290860"/>
            <a:ext cx="7833204" cy="57736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80440F9-65AB-C8FE-883C-2186591E27B2}"/>
                  </a:ext>
                </a:extLst>
              </p14:cNvPr>
              <p14:cNvContentPartPr/>
              <p14:nvPr/>
            </p14:nvContentPartPr>
            <p14:xfrm>
              <a:off x="6407305" y="3406205"/>
              <a:ext cx="923040" cy="150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80440F9-65AB-C8FE-883C-2186591E27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4305" y="3343355"/>
                <a:ext cx="1048680" cy="276181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BD33099-9D7F-9E08-49F4-6DF5C8C2495E}"/>
              </a:ext>
            </a:extLst>
          </p:cNvPr>
          <p:cNvGrpSpPr/>
          <p:nvPr/>
        </p:nvGrpSpPr>
        <p:grpSpPr>
          <a:xfrm>
            <a:off x="7530420" y="3442968"/>
            <a:ext cx="198000" cy="78840"/>
            <a:chOff x="7530420" y="3158860"/>
            <a:chExt cx="198000" cy="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4808F0D-B73A-E5A0-079C-3C2A7919D840}"/>
                    </a:ext>
                  </a:extLst>
                </p14:cNvPr>
                <p14:cNvContentPartPr/>
                <p14:nvPr/>
              </p14:nvContentPartPr>
              <p14:xfrm>
                <a:off x="7530420" y="3208180"/>
                <a:ext cx="198000" cy="10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271D9B8-8EC2-AC80-B53F-A125C189359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67420" y="3145180"/>
                  <a:ext cx="3236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7DBCA3D-EA5E-D612-2D72-59D6EF477385}"/>
                    </a:ext>
                  </a:extLst>
                </p14:cNvPr>
                <p14:cNvContentPartPr/>
                <p14:nvPr/>
              </p14:nvContentPartPr>
              <p14:xfrm>
                <a:off x="7576140" y="3158860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797988A-E13E-777C-FDFA-F88FC76D5C9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13140" y="30958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F3D096C-7E78-0747-1C5E-CF62798A03C1}"/>
                    </a:ext>
                  </a:extLst>
                </p14:cNvPr>
                <p14:cNvContentPartPr/>
                <p14:nvPr/>
              </p14:nvContentPartPr>
              <p14:xfrm>
                <a:off x="7540140" y="3169660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6345C8E-F4CF-60E0-F143-08440810544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77140" y="31066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4F63570-5581-EE11-C69D-3146881EDBDB}"/>
                    </a:ext>
                  </a:extLst>
                </p14:cNvPr>
                <p14:cNvContentPartPr/>
                <p14:nvPr/>
              </p14:nvContentPartPr>
              <p14:xfrm>
                <a:off x="7539420" y="3237340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8021BC0-EEA4-A0D5-D585-B9F4BA55935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76420" y="31743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D641ACF-7C89-0C7A-B706-9ACA32719F18}"/>
                  </a:ext>
                </a:extLst>
              </p14:cNvPr>
              <p14:cNvContentPartPr/>
              <p14:nvPr/>
            </p14:nvContentPartPr>
            <p14:xfrm>
              <a:off x="7436100" y="3388248"/>
              <a:ext cx="5040" cy="152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D641ACF-7C89-0C7A-B706-9ACA32719F1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27100" y="3379248"/>
                <a:ext cx="226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0010FC1-29DD-372C-76FD-42BC1322F74F}"/>
                  </a:ext>
                </a:extLst>
              </p14:cNvPr>
              <p14:cNvContentPartPr/>
              <p14:nvPr/>
            </p14:nvContentPartPr>
            <p14:xfrm>
              <a:off x="7447000" y="3351688"/>
              <a:ext cx="13320" cy="217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0010FC1-29DD-372C-76FD-42BC1322F74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42560" y="3347368"/>
                <a:ext cx="222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476E862-304E-FE88-6986-A2DDFB4928C1}"/>
                  </a:ext>
                </a:extLst>
              </p14:cNvPr>
              <p14:cNvContentPartPr/>
              <p14:nvPr/>
            </p14:nvContentPartPr>
            <p14:xfrm>
              <a:off x="7403440" y="3365368"/>
              <a:ext cx="24480" cy="205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476E862-304E-FE88-6986-A2DDFB4928C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99120" y="3361048"/>
                <a:ext cx="331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178B2F-0B36-6C77-0494-FCE86BD16CE0}"/>
                  </a:ext>
                </a:extLst>
              </p14:cNvPr>
              <p14:cNvContentPartPr/>
              <p14:nvPr/>
            </p14:nvContentPartPr>
            <p14:xfrm>
              <a:off x="6485902" y="3620818"/>
              <a:ext cx="160560" cy="180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178B2F-0B36-6C77-0494-FCE86BD16C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476902" y="3611800"/>
                <a:ext cx="178200" cy="19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3F2D21E-FBEB-3F7C-D99E-14B3CD2677E5}"/>
                  </a:ext>
                </a:extLst>
              </p14:cNvPr>
              <p14:cNvContentPartPr/>
              <p14:nvPr/>
            </p14:nvContentPartPr>
            <p14:xfrm>
              <a:off x="7802782" y="3255058"/>
              <a:ext cx="148680" cy="15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3F2D21E-FBEB-3F7C-D99E-14B3CD2677E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93804" y="3246058"/>
                <a:ext cx="166277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4A02678-0647-575A-A94B-C40133C5DFA8}"/>
                  </a:ext>
                </a:extLst>
              </p14:cNvPr>
              <p14:cNvContentPartPr/>
              <p14:nvPr/>
            </p14:nvContentPartPr>
            <p14:xfrm>
              <a:off x="9129352" y="5109831"/>
              <a:ext cx="288000" cy="99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4A02678-0647-575A-A94B-C40133C5DFA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93352" y="5073831"/>
                <a:ext cx="3596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5038757-266E-B0A9-0130-034E5110A1F3}"/>
                  </a:ext>
                </a:extLst>
              </p14:cNvPr>
              <p14:cNvContentPartPr/>
              <p14:nvPr/>
            </p14:nvContentPartPr>
            <p14:xfrm>
              <a:off x="7492721" y="3836724"/>
              <a:ext cx="1221480" cy="588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5038757-266E-B0A9-0130-034E5110A1F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456721" y="3800724"/>
                <a:ext cx="1293120" cy="66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EA59FD1-86DD-D229-884B-8BE4405099CE}"/>
              </a:ext>
            </a:extLst>
          </p:cNvPr>
          <p:cNvGrpSpPr/>
          <p:nvPr/>
        </p:nvGrpSpPr>
        <p:grpSpPr>
          <a:xfrm>
            <a:off x="7499561" y="3269759"/>
            <a:ext cx="433080" cy="363600"/>
            <a:chOff x="7499561" y="2985651"/>
            <a:chExt cx="43308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A54231B-2BF3-BDDE-1268-1AC42314024F}"/>
                    </a:ext>
                  </a:extLst>
                </p14:cNvPr>
                <p14:cNvContentPartPr/>
                <p14:nvPr/>
              </p14:nvContentPartPr>
              <p14:xfrm>
                <a:off x="7499561" y="3061251"/>
                <a:ext cx="285120" cy="2880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3DCC03F-9978-9E65-C350-2324062AD75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63561" y="3025251"/>
                  <a:ext cx="3567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588CA0C-1879-4A96-3C03-4DFE4F1F621E}"/>
                    </a:ext>
                  </a:extLst>
                </p14:cNvPr>
                <p14:cNvContentPartPr/>
                <p14:nvPr/>
              </p14:nvContentPartPr>
              <p14:xfrm>
                <a:off x="7769201" y="2985651"/>
                <a:ext cx="163440" cy="2224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C8CDD63-D50E-90C6-6EAB-171A56A6B76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33201" y="2949651"/>
                  <a:ext cx="23508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2AFDC88-2722-BA09-6501-A36AE190E1A1}"/>
                  </a:ext>
                </a:extLst>
              </p14:cNvPr>
              <p14:cNvContentPartPr/>
              <p14:nvPr/>
            </p14:nvContentPartPr>
            <p14:xfrm>
              <a:off x="7063910" y="3859668"/>
              <a:ext cx="284760" cy="559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2AFDC88-2722-BA09-6501-A36AE190E1A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000910" y="3796668"/>
                <a:ext cx="410400" cy="68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B9635-06D1-5BD4-45FF-231126EA32AB}"/>
              </a:ext>
            </a:extLst>
          </p:cNvPr>
          <p:cNvGrpSpPr/>
          <p:nvPr/>
        </p:nvGrpSpPr>
        <p:grpSpPr>
          <a:xfrm>
            <a:off x="6977740" y="4348188"/>
            <a:ext cx="387720" cy="197280"/>
            <a:chOff x="6977740" y="4064080"/>
            <a:chExt cx="38772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0F3D1E8-9857-EC11-C974-C3C938107FF4}"/>
                    </a:ext>
                  </a:extLst>
                </p14:cNvPr>
                <p14:cNvContentPartPr/>
                <p14:nvPr/>
              </p14:nvContentPartPr>
              <p14:xfrm>
                <a:off x="7070260" y="4184680"/>
                <a:ext cx="280440" cy="76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689F5B8-E4FE-1C7A-CB44-3913CA8E65F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34260" y="4148510"/>
                  <a:ext cx="352080" cy="148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C508449-8D7A-F362-3655-EC104A31955D}"/>
                    </a:ext>
                  </a:extLst>
                </p14:cNvPr>
                <p14:cNvContentPartPr/>
                <p14:nvPr/>
              </p14:nvContentPartPr>
              <p14:xfrm>
                <a:off x="7053700" y="4131760"/>
                <a:ext cx="311760" cy="48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6DB994DE-DC04-601C-61DD-4C4B81183E6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017658" y="4095760"/>
                  <a:ext cx="383483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A9688E1-3E75-7AF1-6BD2-2B1D5FCD0C74}"/>
                    </a:ext>
                  </a:extLst>
                </p14:cNvPr>
                <p14:cNvContentPartPr/>
                <p14:nvPr/>
              </p14:nvContentPartPr>
              <p14:xfrm>
                <a:off x="7033900" y="4119880"/>
                <a:ext cx="327600" cy="10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3A864B3-C3AC-D7A2-8D2E-216EEB533D1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97900" y="4083880"/>
                  <a:ext cx="3992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EEE5974-B2C2-04FF-C4AB-EF7025AAF69B}"/>
                    </a:ext>
                  </a:extLst>
                </p14:cNvPr>
                <p14:cNvContentPartPr/>
                <p14:nvPr/>
              </p14:nvContentPartPr>
              <p14:xfrm>
                <a:off x="7361860" y="4129600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0FE5CD1-6FB9-6210-6CCC-51BE1CC169D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25860" y="409360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5F48152-0ABB-ECA4-4B33-229B918C8752}"/>
                    </a:ext>
                  </a:extLst>
                </p14:cNvPr>
                <p14:cNvContentPartPr/>
                <p14:nvPr/>
              </p14:nvContentPartPr>
              <p14:xfrm>
                <a:off x="7029940" y="4064080"/>
                <a:ext cx="332280" cy="65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3E85FDD-0297-988E-5805-0B3050DC508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93940" y="4028080"/>
                  <a:ext cx="4039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10E4116-AFEF-AD8C-586D-C040AB5C6199}"/>
                    </a:ext>
                  </a:extLst>
                </p14:cNvPr>
                <p14:cNvContentPartPr/>
                <p14:nvPr/>
              </p14:nvContentPartPr>
              <p14:xfrm>
                <a:off x="6977740" y="4104040"/>
                <a:ext cx="102600" cy="777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4355703-DD7B-7AF2-D4D9-FE6FFF33C61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941866" y="4068040"/>
                  <a:ext cx="173990" cy="14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DA15AD7-E051-35E5-7E28-1E171F019DEA}"/>
                  </a:ext>
                </a:extLst>
              </p14:cNvPr>
              <p14:cNvContentPartPr/>
              <p14:nvPr/>
            </p14:nvContentPartPr>
            <p14:xfrm>
              <a:off x="7397540" y="3838473"/>
              <a:ext cx="1440" cy="545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DA15AD7-E051-35E5-7E28-1E171F019DE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361540" y="3802473"/>
                <a:ext cx="7308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BF79989-EE2B-D36B-7F03-3910EADFF548}"/>
                  </a:ext>
                </a:extLst>
              </p14:cNvPr>
              <p14:cNvContentPartPr/>
              <p14:nvPr/>
            </p14:nvContentPartPr>
            <p14:xfrm>
              <a:off x="7472780" y="3856833"/>
              <a:ext cx="14760" cy="524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BF79989-EE2B-D36B-7F03-3910EADFF54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435880" y="3820833"/>
                <a:ext cx="88191" cy="596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63F344-AF8E-FCB1-F526-C1098654CD75}"/>
              </a:ext>
            </a:extLst>
          </p:cNvPr>
          <p:cNvCxnSpPr>
            <a:cxnSpLocks/>
          </p:cNvCxnSpPr>
          <p:nvPr/>
        </p:nvCxnSpPr>
        <p:spPr>
          <a:xfrm>
            <a:off x="7436100" y="3255058"/>
            <a:ext cx="0" cy="1369275"/>
          </a:xfrm>
          <a:prstGeom prst="line">
            <a:avLst/>
          </a:prstGeom>
          <a:ln w="12700">
            <a:solidFill>
              <a:srgbClr val="1C9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B682ED2-8830-7CD6-7A9A-E5A8A3D5404C}"/>
                  </a:ext>
                </a:extLst>
              </p14:cNvPr>
              <p14:cNvContentPartPr/>
              <p14:nvPr/>
            </p14:nvContentPartPr>
            <p14:xfrm>
              <a:off x="9082160" y="5085753"/>
              <a:ext cx="343080" cy="192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B682ED2-8830-7CD6-7A9A-E5A8A3D5404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046160" y="5049686"/>
                <a:ext cx="414720" cy="26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57CE366-C18E-53E2-3AFE-5A81B810913D}"/>
                  </a:ext>
                </a:extLst>
              </p14:cNvPr>
              <p14:cNvContentPartPr/>
              <p14:nvPr/>
            </p14:nvContentPartPr>
            <p14:xfrm>
              <a:off x="5993700" y="4915113"/>
              <a:ext cx="775440" cy="133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57CE366-C18E-53E2-3AFE-5A81B810913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57700" y="4879113"/>
                <a:ext cx="847080" cy="2055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CB30464-8CD7-77F3-2EBB-584C999F5645}"/>
              </a:ext>
            </a:extLst>
          </p:cNvPr>
          <p:cNvSpPr txBox="1"/>
          <p:nvPr/>
        </p:nvSpPr>
        <p:spPr>
          <a:xfrm>
            <a:off x="9055101" y="4982073"/>
            <a:ext cx="628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Calibri Light" panose="020F0302020204030204" pitchFamily="34" charset="0"/>
              </a:rPr>
              <a:t>200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EB490C2-A384-6A08-528B-DF04D91E92C6}"/>
                  </a:ext>
                </a:extLst>
              </p14:cNvPr>
              <p14:cNvContentPartPr/>
              <p14:nvPr/>
            </p14:nvContentPartPr>
            <p14:xfrm>
              <a:off x="2706012" y="5319176"/>
              <a:ext cx="377640" cy="230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EB490C2-A384-6A08-528B-DF04D91E92C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43012" y="5256176"/>
                <a:ext cx="5032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7D709F47-7A29-A6B4-311C-D5B5F74B3E66}"/>
                  </a:ext>
                </a:extLst>
              </p14:cNvPr>
              <p14:cNvContentPartPr/>
              <p14:nvPr/>
            </p14:nvContentPartPr>
            <p14:xfrm>
              <a:off x="3369852" y="6074096"/>
              <a:ext cx="968040" cy="568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7D709F47-7A29-A6B4-311C-D5B5F74B3E66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306852" y="6011056"/>
                <a:ext cx="1093680" cy="6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449DB2BC-6E53-0C71-312F-E8341B968C8B}"/>
                  </a:ext>
                </a:extLst>
              </p14:cNvPr>
              <p14:cNvContentPartPr/>
              <p14:nvPr/>
            </p14:nvContentPartPr>
            <p14:xfrm>
              <a:off x="3896172" y="5310176"/>
              <a:ext cx="515520" cy="829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449DB2BC-6E53-0C71-312F-E8341B968C8B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833172" y="5247149"/>
                <a:ext cx="641160" cy="955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E8E2DEE-284C-A444-5F0B-889F51D73E3B}"/>
                  </a:ext>
                </a:extLst>
              </p14:cNvPr>
              <p14:cNvContentPartPr/>
              <p14:nvPr/>
            </p14:nvContentPartPr>
            <p14:xfrm>
              <a:off x="4355240" y="6282083"/>
              <a:ext cx="59400" cy="81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E8E2DEE-284C-A444-5F0B-889F51D73E3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350920" y="6277782"/>
                <a:ext cx="68040" cy="90322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BE6811EB-1F23-16CE-3DF6-7A465C7BAA21}"/>
              </a:ext>
            </a:extLst>
          </p:cNvPr>
          <p:cNvSpPr/>
          <p:nvPr/>
        </p:nvSpPr>
        <p:spPr>
          <a:xfrm rot="20896079">
            <a:off x="4573111" y="2627476"/>
            <a:ext cx="2291143" cy="3038552"/>
          </a:xfrm>
          <a:prstGeom prst="ellipse">
            <a:avLst/>
          </a:prstGeom>
          <a:solidFill>
            <a:srgbClr val="C00000">
              <a:alpha val="11659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C7F186-700B-4926-477A-B0A50903029E}"/>
                  </a:ext>
                </a:extLst>
              </p14:cNvPr>
              <p14:cNvContentPartPr/>
              <p14:nvPr/>
            </p14:nvContentPartPr>
            <p14:xfrm>
              <a:off x="5880920" y="4615362"/>
              <a:ext cx="299160" cy="18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C7F186-700B-4926-477A-B0A50903029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862920" y="4597362"/>
                <a:ext cx="3348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2322934-C7A1-8F03-799F-6C17B448B963}"/>
                  </a:ext>
                </a:extLst>
              </p14:cNvPr>
              <p14:cNvContentPartPr/>
              <p14:nvPr/>
            </p14:nvContentPartPr>
            <p14:xfrm>
              <a:off x="5711220" y="3529887"/>
              <a:ext cx="149400" cy="5335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2322934-C7A1-8F03-799F-6C17B448B96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93220" y="3511887"/>
                <a:ext cx="185040" cy="569160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5DE8A0F-1003-279F-8D4C-34D4ED23D04D}"/>
              </a:ext>
            </a:extLst>
          </p:cNvPr>
          <p:cNvSpPr txBox="1"/>
          <p:nvPr/>
        </p:nvSpPr>
        <p:spPr>
          <a:xfrm>
            <a:off x="5821637" y="4601493"/>
            <a:ext cx="6735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Calibri Light" panose="020F0302020204030204" pitchFamily="34" charset="0"/>
              </a:rPr>
              <a:t>100 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1A58E36-F887-224D-09D2-1CF62CF31F47}"/>
                  </a:ext>
                </a:extLst>
              </p14:cNvPr>
              <p14:cNvContentPartPr/>
              <p14:nvPr/>
            </p14:nvContentPartPr>
            <p14:xfrm>
              <a:off x="5488740" y="3899967"/>
              <a:ext cx="169560" cy="3052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1A58E36-F887-224D-09D2-1CF62CF31F4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70740" y="3881967"/>
                <a:ext cx="2052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B358C4C8-31A5-447D-B00A-2D0361D610EE}"/>
                  </a:ext>
                </a:extLst>
              </p14:cNvPr>
              <p14:cNvContentPartPr/>
              <p14:nvPr/>
            </p14:nvContentPartPr>
            <p14:xfrm>
              <a:off x="5448780" y="3446007"/>
              <a:ext cx="254880" cy="507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B358C4C8-31A5-447D-B00A-2D0361D610E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430805" y="3428007"/>
                <a:ext cx="29047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84775F2-C42B-3D8E-58BC-6F442A8DD0E9}"/>
                  </a:ext>
                </a:extLst>
              </p14:cNvPr>
              <p14:cNvContentPartPr/>
              <p14:nvPr/>
            </p14:nvContentPartPr>
            <p14:xfrm>
              <a:off x="5281740" y="3500367"/>
              <a:ext cx="183240" cy="508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84775F2-C42B-3D8E-58BC-6F442A8DD0E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63740" y="3482367"/>
                <a:ext cx="21888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77C73BE-59D0-45EB-6D7E-10E9650750D9}"/>
                  </a:ext>
                </a:extLst>
              </p14:cNvPr>
              <p14:cNvContentPartPr/>
              <p14:nvPr/>
            </p14:nvContentPartPr>
            <p14:xfrm>
              <a:off x="5295060" y="3849927"/>
              <a:ext cx="202680" cy="244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77C73BE-59D0-45EB-6D7E-10E9650750D9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277060" y="3831900"/>
                <a:ext cx="238320" cy="280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88E39369-4BF0-D801-77BA-97C7C6583EA3}"/>
                  </a:ext>
                </a:extLst>
              </p14:cNvPr>
              <p14:cNvContentPartPr/>
              <p14:nvPr/>
            </p14:nvContentPartPr>
            <p14:xfrm>
              <a:off x="5584046" y="3751472"/>
              <a:ext cx="42840" cy="130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88E39369-4BF0-D801-77BA-97C7C6583EA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566046" y="3733472"/>
                <a:ext cx="784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EE95718-73E7-2B3B-EAEB-6F20DB7FC72B}"/>
                  </a:ext>
                </a:extLst>
              </p14:cNvPr>
              <p14:cNvContentPartPr/>
              <p14:nvPr/>
            </p14:nvContentPartPr>
            <p14:xfrm>
              <a:off x="5274086" y="3817352"/>
              <a:ext cx="258480" cy="302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EE95718-73E7-2B3B-EAEB-6F20DB7FC72B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256086" y="3799352"/>
                <a:ext cx="294120" cy="338400"/>
              </a:xfrm>
              <a:prstGeom prst="rect">
                <a:avLst/>
              </a:prstGeom>
            </p:spPr>
          </p:pic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18B7994-4573-2055-28B6-8ADC1132A3C2}"/>
              </a:ext>
            </a:extLst>
          </p:cNvPr>
          <p:cNvCxnSpPr>
            <a:cxnSpLocks/>
          </p:cNvCxnSpPr>
          <p:nvPr/>
        </p:nvCxnSpPr>
        <p:spPr>
          <a:xfrm>
            <a:off x="5591175" y="3323855"/>
            <a:ext cx="0" cy="1140613"/>
          </a:xfrm>
          <a:prstGeom prst="line">
            <a:avLst/>
          </a:prstGeom>
          <a:ln w="19050">
            <a:solidFill>
              <a:srgbClr val="3F2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7C4E0816-981F-6AC3-0BDB-38344920E979}"/>
                  </a:ext>
                </a:extLst>
              </p14:cNvPr>
              <p14:cNvContentPartPr/>
              <p14:nvPr/>
            </p14:nvContentPartPr>
            <p14:xfrm>
              <a:off x="5808010" y="4034472"/>
              <a:ext cx="57240" cy="49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7C4E0816-981F-6AC3-0BDB-38344920E979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90010" y="4016472"/>
                <a:ext cx="9288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A5A009D-4513-4FD1-CE9F-589ABAE16B75}"/>
                  </a:ext>
                </a:extLst>
              </p14:cNvPr>
              <p14:cNvContentPartPr/>
              <p14:nvPr/>
            </p14:nvContentPartPr>
            <p14:xfrm>
              <a:off x="5767330" y="3958152"/>
              <a:ext cx="110520" cy="108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A5A009D-4513-4FD1-CE9F-589ABAE16B75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749330" y="3940152"/>
                <a:ext cx="146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FF385821-AA32-E564-8132-D17C6849B428}"/>
                  </a:ext>
                </a:extLst>
              </p14:cNvPr>
              <p14:cNvContentPartPr/>
              <p14:nvPr/>
            </p14:nvContentPartPr>
            <p14:xfrm>
              <a:off x="5694610" y="3520392"/>
              <a:ext cx="228240" cy="5810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FF385821-AA32-E564-8132-D17C6849B428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676610" y="3502392"/>
                <a:ext cx="26388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1D6468F7-8C6C-4293-6256-C41FE5A6CA57}"/>
                  </a:ext>
                </a:extLst>
              </p14:cNvPr>
              <p14:cNvContentPartPr/>
              <p14:nvPr/>
            </p14:nvContentPartPr>
            <p14:xfrm>
              <a:off x="5993640" y="3683982"/>
              <a:ext cx="177120" cy="1677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1D6468F7-8C6C-4293-6256-C41FE5A6CA57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975640" y="3665982"/>
                <a:ext cx="2127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C63DE74-84EC-433E-BD39-BA827EC4C56A}"/>
                  </a:ext>
                </a:extLst>
              </p14:cNvPr>
              <p14:cNvContentPartPr/>
              <p14:nvPr/>
            </p14:nvContentPartPr>
            <p14:xfrm>
              <a:off x="5789520" y="3596142"/>
              <a:ext cx="281160" cy="2696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C63DE74-84EC-433E-BD39-BA827EC4C56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771497" y="3578142"/>
                <a:ext cx="316846" cy="30528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61B22E7D-4F2D-526C-7969-8A488A031B14}"/>
              </a:ext>
            </a:extLst>
          </p:cNvPr>
          <p:cNvSpPr/>
          <p:nvPr/>
        </p:nvSpPr>
        <p:spPr>
          <a:xfrm rot="773927">
            <a:off x="7585232" y="1712810"/>
            <a:ext cx="2626883" cy="4132774"/>
          </a:xfrm>
          <a:prstGeom prst="ellipse">
            <a:avLst/>
          </a:prstGeom>
          <a:solidFill>
            <a:srgbClr val="7030A0">
              <a:alpha val="11659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F232C0-C9DB-F52C-4FCC-EFB3E242B69F}"/>
              </a:ext>
            </a:extLst>
          </p:cNvPr>
          <p:cNvSpPr txBox="1"/>
          <p:nvPr/>
        </p:nvSpPr>
        <p:spPr>
          <a:xfrm>
            <a:off x="10173528" y="641816"/>
            <a:ext cx="225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Drifting traps for spatial analysis along the WAP via PAL LTER cruises </a:t>
            </a:r>
          </a:p>
        </p:txBody>
      </p:sp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0BA951E7-6EF0-5A01-A5EC-FB0C057EA3F6}"/>
              </a:ext>
            </a:extLst>
          </p:cNvPr>
          <p:cNvPicPr>
            <a:picLocks noChangeAspect="1"/>
          </p:cNvPicPr>
          <p:nvPr/>
        </p:nvPicPr>
        <p:blipFill rotWithShape="1">
          <a:blip r:embed="rId87"/>
          <a:srcRect l="31068" r="38040" b="35217"/>
          <a:stretch/>
        </p:blipFill>
        <p:spPr>
          <a:xfrm>
            <a:off x="-346454" y="3595366"/>
            <a:ext cx="5013865" cy="341449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5DC75AE-9DA6-00F6-0D3B-64E59E325A9A}"/>
              </a:ext>
            </a:extLst>
          </p:cNvPr>
          <p:cNvSpPr txBox="1"/>
          <p:nvPr/>
        </p:nvSpPr>
        <p:spPr>
          <a:xfrm>
            <a:off x="0" y="1368338"/>
            <a:ext cx="2369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Moored traps for seasonal analysis near Palmer Station </a:t>
            </a:r>
          </a:p>
        </p:txBody>
      </p:sp>
    </p:spTree>
    <p:extLst>
      <p:ext uri="{BB962C8B-B14F-4D97-AF65-F5344CB8AC3E}">
        <p14:creationId xmlns:p14="http://schemas.microsoft.com/office/powerpoint/2010/main" val="427358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3492-9381-E408-4924-62047A2C4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A5CA-90F2-856D-5D21-7BAC6A45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cap="none" dirty="0"/>
              <a:t>Sediment traps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44E07A-A838-62F6-80BC-3E0E39EF31A4}"/>
              </a:ext>
            </a:extLst>
          </p:cNvPr>
          <p:cNvSpPr txBox="1">
            <a:spLocks/>
          </p:cNvSpPr>
          <p:nvPr/>
        </p:nvSpPr>
        <p:spPr>
          <a:xfrm>
            <a:off x="10012602" y="5997975"/>
            <a:ext cx="1449857" cy="7823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dirty="0">
                <a:cs typeface="Arial" panose="020B0604020202020204" pitchFamily="34" charset="0"/>
              </a:rPr>
              <a:t>Modified from </a:t>
            </a:r>
            <a:r>
              <a:rPr lang="en-US" sz="1200" dirty="0" err="1">
                <a:cs typeface="Arial" panose="020B0604020202020204" pitchFamily="34" charset="0"/>
              </a:rPr>
              <a:t>Galgani</a:t>
            </a:r>
            <a:r>
              <a:rPr lang="en-US" sz="1200" dirty="0">
                <a:cs typeface="Arial" panose="020B0604020202020204" pitchFamily="34" charset="0"/>
              </a:rPr>
              <a:t> et al. (2023)</a:t>
            </a:r>
          </a:p>
        </p:txBody>
      </p:sp>
      <p:pic>
        <p:nvPicPr>
          <p:cNvPr id="14" name="Content Placeholder 6" descr="Diagram, map&#10;&#10;Description automatically generated">
            <a:extLst>
              <a:ext uri="{FF2B5EF4-FFF2-40B4-BE49-F238E27FC236}">
                <a16:creationId xmlns:a16="http://schemas.microsoft.com/office/drawing/2014/main" id="{894B1BE9-EFF8-1F12-4622-B67E2FAD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398" y="1290860"/>
            <a:ext cx="7833204" cy="57736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2959F9-56E3-A9BB-0DF0-14F52BED9073}"/>
                  </a:ext>
                </a:extLst>
              </p14:cNvPr>
              <p14:cNvContentPartPr/>
              <p14:nvPr/>
            </p14:nvContentPartPr>
            <p14:xfrm>
              <a:off x="6407305" y="3406205"/>
              <a:ext cx="923040" cy="150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2959F9-56E3-A9BB-0DF0-14F52BED90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4305" y="3343355"/>
                <a:ext cx="1048680" cy="276181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F2549FE-1EC0-43BA-BF7F-1E791E6D5571}"/>
              </a:ext>
            </a:extLst>
          </p:cNvPr>
          <p:cNvGrpSpPr/>
          <p:nvPr/>
        </p:nvGrpSpPr>
        <p:grpSpPr>
          <a:xfrm>
            <a:off x="7530420" y="3442968"/>
            <a:ext cx="198000" cy="78840"/>
            <a:chOff x="7530420" y="3158860"/>
            <a:chExt cx="198000" cy="7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C1E3D92-8EB0-07B8-F783-30B98E7FF9FD}"/>
                    </a:ext>
                  </a:extLst>
                </p14:cNvPr>
                <p14:cNvContentPartPr/>
                <p14:nvPr/>
              </p14:nvContentPartPr>
              <p14:xfrm>
                <a:off x="7530420" y="3208180"/>
                <a:ext cx="198000" cy="10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C1E3D92-8EB0-07B8-F783-30B98E7FF9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7420" y="3145180"/>
                  <a:ext cx="3236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31ED9DE-29C2-3528-E993-328BD356A344}"/>
                    </a:ext>
                  </a:extLst>
                </p14:cNvPr>
                <p14:cNvContentPartPr/>
                <p14:nvPr/>
              </p14:nvContentPartPr>
              <p14:xfrm>
                <a:off x="7576140" y="3158860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31ED9DE-29C2-3528-E993-328BD356A3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13140" y="30958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233A3E8-E59A-E203-35F9-6532CBF38EC4}"/>
                    </a:ext>
                  </a:extLst>
                </p14:cNvPr>
                <p14:cNvContentPartPr/>
                <p14:nvPr/>
              </p14:nvContentPartPr>
              <p14:xfrm>
                <a:off x="7540140" y="3169660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233A3E8-E59A-E203-35F9-6532CBF38EC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77140" y="31066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1FB158B-C6E4-5FD8-5E2E-40D5DE7BDD91}"/>
                    </a:ext>
                  </a:extLst>
                </p14:cNvPr>
                <p14:cNvContentPartPr/>
                <p14:nvPr/>
              </p14:nvContentPartPr>
              <p14:xfrm>
                <a:off x="7539420" y="3237340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1FB158B-C6E4-5FD8-5E2E-40D5DE7BDD9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76420" y="31743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3095DF6-3C9F-3453-9EAD-F9E8E6DC3825}"/>
                  </a:ext>
                </a:extLst>
              </p14:cNvPr>
              <p14:cNvContentPartPr/>
              <p14:nvPr/>
            </p14:nvContentPartPr>
            <p14:xfrm>
              <a:off x="7436100" y="3388248"/>
              <a:ext cx="5040" cy="152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3095DF6-3C9F-3453-9EAD-F9E8E6DC38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27100" y="3379248"/>
                <a:ext cx="2268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F7026B-6674-3774-3DB0-86D26873879C}"/>
                  </a:ext>
                </a:extLst>
              </p14:cNvPr>
              <p14:cNvContentPartPr/>
              <p14:nvPr/>
            </p14:nvContentPartPr>
            <p14:xfrm>
              <a:off x="7447000" y="3351688"/>
              <a:ext cx="13320" cy="2174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F7026B-6674-3774-3DB0-86D26873879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442560" y="3347368"/>
                <a:ext cx="222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1E8EAC8-8D0C-0E94-1628-05C5CAB2BC0A}"/>
                  </a:ext>
                </a:extLst>
              </p14:cNvPr>
              <p14:cNvContentPartPr/>
              <p14:nvPr/>
            </p14:nvContentPartPr>
            <p14:xfrm>
              <a:off x="7403440" y="3365368"/>
              <a:ext cx="24480" cy="205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1E8EAC8-8D0C-0E94-1628-05C5CAB2BC0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99120" y="3361048"/>
                <a:ext cx="3312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63E3BDC-20F4-AC1E-1944-77B3BECAC69F}"/>
                  </a:ext>
                </a:extLst>
              </p14:cNvPr>
              <p14:cNvContentPartPr/>
              <p14:nvPr/>
            </p14:nvContentPartPr>
            <p14:xfrm>
              <a:off x="6485902" y="3620818"/>
              <a:ext cx="160560" cy="180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63E3BDC-20F4-AC1E-1944-77B3BECAC69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76902" y="3611800"/>
                <a:ext cx="178200" cy="1976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E4386E1-8032-ABD3-9E27-8AF34E50ADE0}"/>
                  </a:ext>
                </a:extLst>
              </p14:cNvPr>
              <p14:cNvContentPartPr/>
              <p14:nvPr/>
            </p14:nvContentPartPr>
            <p14:xfrm>
              <a:off x="7802782" y="3255058"/>
              <a:ext cx="148680" cy="15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E4386E1-8032-ABD3-9E27-8AF34E50ADE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93804" y="3246058"/>
                <a:ext cx="166277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B934FBC-B55F-59C4-2594-91DFA7EE2FA6}"/>
                  </a:ext>
                </a:extLst>
              </p14:cNvPr>
              <p14:cNvContentPartPr/>
              <p14:nvPr/>
            </p14:nvContentPartPr>
            <p14:xfrm>
              <a:off x="9129352" y="5109831"/>
              <a:ext cx="288000" cy="99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B934FBC-B55F-59C4-2594-91DFA7EE2FA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093352" y="5073831"/>
                <a:ext cx="359640" cy="1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4A3D1FB-BC1F-FE6E-2CC1-FF9E2DFE4D84}"/>
                  </a:ext>
                </a:extLst>
              </p14:cNvPr>
              <p14:cNvContentPartPr/>
              <p14:nvPr/>
            </p14:nvContentPartPr>
            <p14:xfrm>
              <a:off x="7492721" y="3836724"/>
              <a:ext cx="1221480" cy="588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4A3D1FB-BC1F-FE6E-2CC1-FF9E2DFE4D8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56721" y="3800724"/>
                <a:ext cx="1293120" cy="66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B144E185-B681-E4EC-EF0E-DA936554AC26}"/>
              </a:ext>
            </a:extLst>
          </p:cNvPr>
          <p:cNvGrpSpPr/>
          <p:nvPr/>
        </p:nvGrpSpPr>
        <p:grpSpPr>
          <a:xfrm>
            <a:off x="7499561" y="3269759"/>
            <a:ext cx="433080" cy="363600"/>
            <a:chOff x="7499561" y="2985651"/>
            <a:chExt cx="433080" cy="36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01B8E57-734E-9CB4-084E-80E466C3C8B8}"/>
                    </a:ext>
                  </a:extLst>
                </p14:cNvPr>
                <p14:cNvContentPartPr/>
                <p14:nvPr/>
              </p14:nvContentPartPr>
              <p14:xfrm>
                <a:off x="7499561" y="3061251"/>
                <a:ext cx="285120" cy="288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01B8E57-734E-9CB4-084E-80E466C3C8B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63561" y="3025251"/>
                  <a:ext cx="35676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C072FC-0885-F449-5839-B6F944065DBB}"/>
                    </a:ext>
                  </a:extLst>
                </p14:cNvPr>
                <p14:cNvContentPartPr/>
                <p14:nvPr/>
              </p14:nvContentPartPr>
              <p14:xfrm>
                <a:off x="7769201" y="2985651"/>
                <a:ext cx="163440" cy="222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C072FC-0885-F449-5839-B6F944065DB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33201" y="2949651"/>
                  <a:ext cx="235080" cy="29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2C34EF6-16C0-F15B-26DB-89EBB711E7B2}"/>
                  </a:ext>
                </a:extLst>
              </p14:cNvPr>
              <p14:cNvContentPartPr/>
              <p14:nvPr/>
            </p14:nvContentPartPr>
            <p14:xfrm>
              <a:off x="7063910" y="3859668"/>
              <a:ext cx="284760" cy="5590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2C34EF6-16C0-F15B-26DB-89EBB711E7B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00910" y="3796668"/>
                <a:ext cx="410400" cy="6847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B5412E3-7CD9-3860-4C28-0FE50BF0389C}"/>
              </a:ext>
            </a:extLst>
          </p:cNvPr>
          <p:cNvGrpSpPr/>
          <p:nvPr/>
        </p:nvGrpSpPr>
        <p:grpSpPr>
          <a:xfrm>
            <a:off x="6977740" y="4348188"/>
            <a:ext cx="387720" cy="197280"/>
            <a:chOff x="6977740" y="4064080"/>
            <a:chExt cx="387720" cy="19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52BDF9D-7B68-292F-3D4D-4B61E5DC781E}"/>
                    </a:ext>
                  </a:extLst>
                </p14:cNvPr>
                <p14:cNvContentPartPr/>
                <p14:nvPr/>
              </p14:nvContentPartPr>
              <p14:xfrm>
                <a:off x="7070260" y="4184680"/>
                <a:ext cx="280440" cy="76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52BDF9D-7B68-292F-3D4D-4B61E5DC781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34260" y="4148510"/>
                  <a:ext cx="352080" cy="1486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3E2B6B0-3BB4-3238-D5FA-F91A66E85518}"/>
                    </a:ext>
                  </a:extLst>
                </p14:cNvPr>
                <p14:cNvContentPartPr/>
                <p14:nvPr/>
              </p14:nvContentPartPr>
              <p14:xfrm>
                <a:off x="7053700" y="4131760"/>
                <a:ext cx="311760" cy="48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3E2B6B0-3BB4-3238-D5FA-F91A66E8551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017658" y="4095760"/>
                  <a:ext cx="383483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3C1ACC1-0A35-1E80-5FE5-7E682AA3DCA6}"/>
                    </a:ext>
                  </a:extLst>
                </p14:cNvPr>
                <p14:cNvContentPartPr/>
                <p14:nvPr/>
              </p14:nvContentPartPr>
              <p14:xfrm>
                <a:off x="7033900" y="4119880"/>
                <a:ext cx="327600" cy="10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3C1ACC1-0A35-1E80-5FE5-7E682AA3DCA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97900" y="4083880"/>
                  <a:ext cx="3992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24CB901-194A-BA25-4604-1E2E88B6B1F0}"/>
                    </a:ext>
                  </a:extLst>
                </p14:cNvPr>
                <p14:cNvContentPartPr/>
                <p14:nvPr/>
              </p14:nvContentPartPr>
              <p14:xfrm>
                <a:off x="7361860" y="4129600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24CB901-194A-BA25-4604-1E2E88B6B1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325860" y="409360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58AD968-579C-4A8A-9290-6EEAC8AC1431}"/>
                    </a:ext>
                  </a:extLst>
                </p14:cNvPr>
                <p14:cNvContentPartPr/>
                <p14:nvPr/>
              </p14:nvContentPartPr>
              <p14:xfrm>
                <a:off x="7029940" y="4064080"/>
                <a:ext cx="332280" cy="6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58AD968-579C-4A8A-9290-6EEAC8AC143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993940" y="4028080"/>
                  <a:ext cx="4039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FD1ADA6-9BC1-E82C-AEDB-7F8C9F21B571}"/>
                    </a:ext>
                  </a:extLst>
                </p14:cNvPr>
                <p14:cNvContentPartPr/>
                <p14:nvPr/>
              </p14:nvContentPartPr>
              <p14:xfrm>
                <a:off x="6977740" y="4104040"/>
                <a:ext cx="102600" cy="77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FD1ADA6-9BC1-E82C-AEDB-7F8C9F21B57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41866" y="4068040"/>
                  <a:ext cx="173990" cy="14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E0DF3B11-6223-F8FE-792A-FE49E87E24E5}"/>
                  </a:ext>
                </a:extLst>
              </p14:cNvPr>
              <p14:cNvContentPartPr/>
              <p14:nvPr/>
            </p14:nvContentPartPr>
            <p14:xfrm>
              <a:off x="7397540" y="3838473"/>
              <a:ext cx="1440" cy="545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E0DF3B11-6223-F8FE-792A-FE49E87E24E5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361540" y="3802473"/>
                <a:ext cx="7308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69F2EB9-2C84-B279-CACA-0589460F1DA7}"/>
                  </a:ext>
                </a:extLst>
              </p14:cNvPr>
              <p14:cNvContentPartPr/>
              <p14:nvPr/>
            </p14:nvContentPartPr>
            <p14:xfrm>
              <a:off x="7472780" y="3856833"/>
              <a:ext cx="14760" cy="524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69F2EB9-2C84-B279-CACA-0589460F1DA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435880" y="3820833"/>
                <a:ext cx="88191" cy="596160"/>
              </a:xfrm>
              <a:prstGeom prst="rect">
                <a:avLst/>
              </a:prstGeom>
            </p:spPr>
          </p:pic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DA7F234-2E3C-A448-443B-AE8AD942D850}"/>
              </a:ext>
            </a:extLst>
          </p:cNvPr>
          <p:cNvCxnSpPr>
            <a:cxnSpLocks/>
          </p:cNvCxnSpPr>
          <p:nvPr/>
        </p:nvCxnSpPr>
        <p:spPr>
          <a:xfrm>
            <a:off x="7436100" y="3255058"/>
            <a:ext cx="0" cy="1369275"/>
          </a:xfrm>
          <a:prstGeom prst="line">
            <a:avLst/>
          </a:prstGeom>
          <a:ln w="12700">
            <a:solidFill>
              <a:srgbClr val="1C9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89C7FDB-ED3B-EF3D-31C1-08A0D7506C01}"/>
                  </a:ext>
                </a:extLst>
              </p14:cNvPr>
              <p14:cNvContentPartPr/>
              <p14:nvPr/>
            </p14:nvContentPartPr>
            <p14:xfrm>
              <a:off x="9082160" y="5085753"/>
              <a:ext cx="343080" cy="1929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89C7FDB-ED3B-EF3D-31C1-08A0D7506C0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046160" y="5049686"/>
                <a:ext cx="414720" cy="2647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E36A2CC-A54B-B7CA-7232-869B1FB803CA}"/>
                  </a:ext>
                </a:extLst>
              </p14:cNvPr>
              <p14:cNvContentPartPr/>
              <p14:nvPr/>
            </p14:nvContentPartPr>
            <p14:xfrm>
              <a:off x="5993700" y="4915113"/>
              <a:ext cx="775440" cy="133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E36A2CC-A54B-B7CA-7232-869B1FB803CA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957700" y="4879113"/>
                <a:ext cx="847080" cy="2055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9619E952-B51A-9E41-78F5-56215567D8B9}"/>
              </a:ext>
            </a:extLst>
          </p:cNvPr>
          <p:cNvSpPr txBox="1"/>
          <p:nvPr/>
        </p:nvSpPr>
        <p:spPr>
          <a:xfrm>
            <a:off x="9055101" y="4982073"/>
            <a:ext cx="628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Calibri Light" panose="020F0302020204030204" pitchFamily="34" charset="0"/>
              </a:rPr>
              <a:t>200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0726363-6556-D1AF-92C2-C89C79B108AE}"/>
                  </a:ext>
                </a:extLst>
              </p14:cNvPr>
              <p14:cNvContentPartPr/>
              <p14:nvPr/>
            </p14:nvContentPartPr>
            <p14:xfrm>
              <a:off x="2706012" y="5319176"/>
              <a:ext cx="377640" cy="2307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0726363-6556-D1AF-92C2-C89C79B108A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643012" y="5256176"/>
                <a:ext cx="5032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A19BB9D-28E9-6BB8-9596-4E5EFAD6E80D}"/>
                  </a:ext>
                </a:extLst>
              </p14:cNvPr>
              <p14:cNvContentPartPr/>
              <p14:nvPr/>
            </p14:nvContentPartPr>
            <p14:xfrm>
              <a:off x="3369852" y="6074096"/>
              <a:ext cx="968040" cy="568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A19BB9D-28E9-6BB8-9596-4E5EFAD6E80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306852" y="6011056"/>
                <a:ext cx="1093680" cy="6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744C18A-E660-579C-494A-597F25E93FF5}"/>
                  </a:ext>
                </a:extLst>
              </p14:cNvPr>
              <p14:cNvContentPartPr/>
              <p14:nvPr/>
            </p14:nvContentPartPr>
            <p14:xfrm>
              <a:off x="3896172" y="5310176"/>
              <a:ext cx="515520" cy="829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744C18A-E660-579C-494A-597F25E93FF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833172" y="5247149"/>
                <a:ext cx="641160" cy="955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D36A2E3-2240-BE9D-1E1F-FF4E659D6A8E}"/>
                  </a:ext>
                </a:extLst>
              </p14:cNvPr>
              <p14:cNvContentPartPr/>
              <p14:nvPr/>
            </p14:nvContentPartPr>
            <p14:xfrm>
              <a:off x="4355240" y="6282083"/>
              <a:ext cx="59400" cy="81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D36A2E3-2240-BE9D-1E1F-FF4E659D6A8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350920" y="6277782"/>
                <a:ext cx="68040" cy="90322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0A5ACEB3-5A2B-5AA6-481A-C13B00A4CD8B}"/>
              </a:ext>
            </a:extLst>
          </p:cNvPr>
          <p:cNvSpPr/>
          <p:nvPr/>
        </p:nvSpPr>
        <p:spPr>
          <a:xfrm rot="20896079">
            <a:off x="4573111" y="2627476"/>
            <a:ext cx="2291143" cy="3038552"/>
          </a:xfrm>
          <a:prstGeom prst="ellipse">
            <a:avLst/>
          </a:prstGeom>
          <a:solidFill>
            <a:srgbClr val="C00000">
              <a:alpha val="11659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EDF40F7-D311-4A71-315E-A3ED9AB3C154}"/>
                  </a:ext>
                </a:extLst>
              </p14:cNvPr>
              <p14:cNvContentPartPr/>
              <p14:nvPr/>
            </p14:nvContentPartPr>
            <p14:xfrm>
              <a:off x="5880920" y="4615362"/>
              <a:ext cx="299160" cy="189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EDF40F7-D311-4A71-315E-A3ED9AB3C15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862920" y="4597362"/>
                <a:ext cx="3348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C612D08-9C67-A0A4-D137-F85C36A10F84}"/>
                  </a:ext>
                </a:extLst>
              </p14:cNvPr>
              <p14:cNvContentPartPr/>
              <p14:nvPr/>
            </p14:nvContentPartPr>
            <p14:xfrm>
              <a:off x="5711220" y="3529887"/>
              <a:ext cx="149400" cy="53352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C612D08-9C67-A0A4-D137-F85C36A10F8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693220" y="3511887"/>
                <a:ext cx="185040" cy="569160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8322062B-9924-0D9B-7F56-8EBC8FCDD07E}"/>
              </a:ext>
            </a:extLst>
          </p:cNvPr>
          <p:cNvSpPr txBox="1"/>
          <p:nvPr/>
        </p:nvSpPr>
        <p:spPr>
          <a:xfrm>
            <a:off x="5821637" y="4601493"/>
            <a:ext cx="6735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cs typeface="Calibri Light" panose="020F0302020204030204" pitchFamily="34" charset="0"/>
              </a:rPr>
              <a:t>100 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63CAAAD-433B-759B-832D-9D013835DBFB}"/>
                  </a:ext>
                </a:extLst>
              </p14:cNvPr>
              <p14:cNvContentPartPr/>
              <p14:nvPr/>
            </p14:nvContentPartPr>
            <p14:xfrm>
              <a:off x="5488740" y="3899967"/>
              <a:ext cx="169560" cy="30528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63CAAAD-433B-759B-832D-9D013835DBF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470740" y="3881967"/>
                <a:ext cx="20520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CF54C3CF-F0DC-C366-F90B-A8EE754350DB}"/>
                  </a:ext>
                </a:extLst>
              </p14:cNvPr>
              <p14:cNvContentPartPr/>
              <p14:nvPr/>
            </p14:nvContentPartPr>
            <p14:xfrm>
              <a:off x="5448780" y="3446007"/>
              <a:ext cx="254880" cy="5079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CF54C3CF-F0DC-C366-F90B-A8EE754350D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430805" y="3428007"/>
                <a:ext cx="29047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8BC948F-7021-8CC3-C96E-9A22062C14CB}"/>
                  </a:ext>
                </a:extLst>
              </p14:cNvPr>
              <p14:cNvContentPartPr/>
              <p14:nvPr/>
            </p14:nvContentPartPr>
            <p14:xfrm>
              <a:off x="5281740" y="3500367"/>
              <a:ext cx="183240" cy="50868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8BC948F-7021-8CC3-C96E-9A22062C14C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5263740" y="3482367"/>
                <a:ext cx="218880" cy="54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A7554D13-D652-34C5-FBB7-77FC900E6A44}"/>
                  </a:ext>
                </a:extLst>
              </p14:cNvPr>
              <p14:cNvContentPartPr/>
              <p14:nvPr/>
            </p14:nvContentPartPr>
            <p14:xfrm>
              <a:off x="5295060" y="3849927"/>
              <a:ext cx="202680" cy="2448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A7554D13-D652-34C5-FBB7-77FC900E6A44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5277060" y="3831900"/>
                <a:ext cx="238320" cy="280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98C2755E-2A6B-BFC4-BE06-B9C04CD89D3C}"/>
                  </a:ext>
                </a:extLst>
              </p14:cNvPr>
              <p14:cNvContentPartPr/>
              <p14:nvPr/>
            </p14:nvContentPartPr>
            <p14:xfrm>
              <a:off x="5584046" y="3751472"/>
              <a:ext cx="42840" cy="1303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98C2755E-2A6B-BFC4-BE06-B9C04CD89D3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566046" y="3733472"/>
                <a:ext cx="784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166E5387-BAB1-616B-890C-41AA6147EAA6}"/>
                  </a:ext>
                </a:extLst>
              </p14:cNvPr>
              <p14:cNvContentPartPr/>
              <p14:nvPr/>
            </p14:nvContentPartPr>
            <p14:xfrm>
              <a:off x="5274086" y="3817352"/>
              <a:ext cx="258480" cy="302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166E5387-BAB1-616B-890C-41AA6147EAA6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5256086" y="3799352"/>
                <a:ext cx="294120" cy="338400"/>
              </a:xfrm>
              <a:prstGeom prst="rect">
                <a:avLst/>
              </a:prstGeom>
            </p:spPr>
          </p:pic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190D606-FD5B-9072-4674-44908BCA8F20}"/>
              </a:ext>
            </a:extLst>
          </p:cNvPr>
          <p:cNvCxnSpPr>
            <a:cxnSpLocks/>
          </p:cNvCxnSpPr>
          <p:nvPr/>
        </p:nvCxnSpPr>
        <p:spPr>
          <a:xfrm>
            <a:off x="5591175" y="3323855"/>
            <a:ext cx="0" cy="1140613"/>
          </a:xfrm>
          <a:prstGeom prst="line">
            <a:avLst/>
          </a:prstGeom>
          <a:ln w="19050">
            <a:solidFill>
              <a:srgbClr val="3F29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13E070CC-80D7-3FD5-F1AB-2074AAF2DD77}"/>
                  </a:ext>
                </a:extLst>
              </p14:cNvPr>
              <p14:cNvContentPartPr/>
              <p14:nvPr/>
            </p14:nvContentPartPr>
            <p14:xfrm>
              <a:off x="5808010" y="4034472"/>
              <a:ext cx="57240" cy="49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13E070CC-80D7-3FD5-F1AB-2074AAF2DD7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790010" y="4016472"/>
                <a:ext cx="9288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0FBEBB00-9E58-52D4-1790-1CDD17AD7544}"/>
                  </a:ext>
                </a:extLst>
              </p14:cNvPr>
              <p14:cNvContentPartPr/>
              <p14:nvPr/>
            </p14:nvContentPartPr>
            <p14:xfrm>
              <a:off x="5767330" y="3958152"/>
              <a:ext cx="110520" cy="108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0FBEBB00-9E58-52D4-1790-1CDD17AD754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749330" y="3940152"/>
                <a:ext cx="1461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D5D3F7-AAB4-ABCB-278A-CF24B65BEBDE}"/>
                  </a:ext>
                </a:extLst>
              </p14:cNvPr>
              <p14:cNvContentPartPr/>
              <p14:nvPr/>
            </p14:nvContentPartPr>
            <p14:xfrm>
              <a:off x="5694610" y="3520392"/>
              <a:ext cx="228240" cy="5810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D5D3F7-AAB4-ABCB-278A-CF24B65BEBDE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676610" y="3502392"/>
                <a:ext cx="263880" cy="61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8A1FFD5-2644-DAC0-5D9E-8141F44FBF05}"/>
                  </a:ext>
                </a:extLst>
              </p14:cNvPr>
              <p14:cNvContentPartPr/>
              <p14:nvPr/>
            </p14:nvContentPartPr>
            <p14:xfrm>
              <a:off x="5993640" y="3683982"/>
              <a:ext cx="177120" cy="1677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8A1FFD5-2644-DAC0-5D9E-8141F44FBF0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975640" y="3665982"/>
                <a:ext cx="2127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6AF1B00-9716-5D43-D3E2-100C2A7B7059}"/>
                  </a:ext>
                </a:extLst>
              </p14:cNvPr>
              <p14:cNvContentPartPr/>
              <p14:nvPr/>
            </p14:nvContentPartPr>
            <p14:xfrm>
              <a:off x="5789520" y="3596142"/>
              <a:ext cx="281160" cy="2696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6AF1B00-9716-5D43-D3E2-100C2A7B7059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771497" y="3578142"/>
                <a:ext cx="316846" cy="305280"/>
              </a:xfrm>
              <a:prstGeom prst="rect">
                <a:avLst/>
              </a:prstGeom>
            </p:spPr>
          </p:pic>
        </mc:Fallback>
      </mc:AlternateContent>
      <p:sp>
        <p:nvSpPr>
          <p:cNvPr id="69" name="Oval 68">
            <a:extLst>
              <a:ext uri="{FF2B5EF4-FFF2-40B4-BE49-F238E27FC236}">
                <a16:creationId xmlns:a16="http://schemas.microsoft.com/office/drawing/2014/main" id="{286F2D8B-A91D-4AD8-99F4-4D82DE18FD9F}"/>
              </a:ext>
            </a:extLst>
          </p:cNvPr>
          <p:cNvSpPr/>
          <p:nvPr/>
        </p:nvSpPr>
        <p:spPr>
          <a:xfrm rot="773927">
            <a:off x="7585232" y="1712810"/>
            <a:ext cx="2626883" cy="4132774"/>
          </a:xfrm>
          <a:prstGeom prst="ellipse">
            <a:avLst/>
          </a:prstGeom>
          <a:solidFill>
            <a:srgbClr val="7030A0">
              <a:alpha val="11659"/>
            </a:srgbClr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BB47FCB-406C-4D8E-CF39-0B32601CE9F0}"/>
              </a:ext>
            </a:extLst>
          </p:cNvPr>
          <p:cNvSpPr txBox="1"/>
          <p:nvPr/>
        </p:nvSpPr>
        <p:spPr>
          <a:xfrm>
            <a:off x="10173528" y="641816"/>
            <a:ext cx="2254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Drifting traps for spatial analysis along the WAP via PAL LTER cruises </a:t>
            </a:r>
          </a:p>
        </p:txBody>
      </p:sp>
      <p:pic>
        <p:nvPicPr>
          <p:cNvPr id="71" name="Picture 70" descr="A picture containing text&#10;&#10;Description automatically generated">
            <a:extLst>
              <a:ext uri="{FF2B5EF4-FFF2-40B4-BE49-F238E27FC236}">
                <a16:creationId xmlns:a16="http://schemas.microsoft.com/office/drawing/2014/main" id="{96963774-ACDE-D0CE-99C3-33C7495C9142}"/>
              </a:ext>
            </a:extLst>
          </p:cNvPr>
          <p:cNvPicPr>
            <a:picLocks noChangeAspect="1"/>
          </p:cNvPicPr>
          <p:nvPr/>
        </p:nvPicPr>
        <p:blipFill rotWithShape="1">
          <a:blip r:embed="rId85"/>
          <a:srcRect l="31068" r="38040" b="35217"/>
          <a:stretch/>
        </p:blipFill>
        <p:spPr>
          <a:xfrm>
            <a:off x="-346454" y="3595366"/>
            <a:ext cx="5013865" cy="341449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21ABC0C-079A-BFCC-189C-BE0D3F760585}"/>
              </a:ext>
            </a:extLst>
          </p:cNvPr>
          <p:cNvSpPr txBox="1"/>
          <p:nvPr/>
        </p:nvSpPr>
        <p:spPr>
          <a:xfrm>
            <a:off x="0" y="1368338"/>
            <a:ext cx="23691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Moored traps for seasonal analysis near Palmer Station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DB50A-512C-02CD-B075-50202CE12448}"/>
              </a:ext>
            </a:extLst>
          </p:cNvPr>
          <p:cNvPicPr>
            <a:picLocks noChangeAspect="1"/>
          </p:cNvPicPr>
          <p:nvPr/>
        </p:nvPicPr>
        <p:blipFill rotWithShape="1">
          <a:blip r:embed="rId86"/>
          <a:srcRect t="62272" r="6214" b="5048"/>
          <a:stretch/>
        </p:blipFill>
        <p:spPr>
          <a:xfrm>
            <a:off x="5877850" y="4496439"/>
            <a:ext cx="6177971" cy="2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1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372F4-3A6B-9BE0-12B7-79040B82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5CD17-FA83-0108-50C0-83C3C0E2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061" y="-82463"/>
            <a:ext cx="9141878" cy="108865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+mj-lt"/>
                <a:cs typeface="Arial" panose="020B0604020202020204" pitchFamily="34" charset="0"/>
              </a:rPr>
              <a:t>Total </a:t>
            </a:r>
            <a:r>
              <a:rPr lang="en-US" sz="3600" dirty="0">
                <a:cs typeface="Arial" panose="020B0604020202020204" pitchFamily="34" charset="0"/>
              </a:rPr>
              <a:t>f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ecal pellet flux in North, Coastal WAP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8511AD-983B-7485-18D6-81CC3368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1094" y="1269792"/>
            <a:ext cx="8182379" cy="54650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430F69-8DFE-A556-8416-83F9533E3623}"/>
              </a:ext>
            </a:extLst>
          </p:cNvPr>
          <p:cNvSpPr/>
          <p:nvPr/>
        </p:nvSpPr>
        <p:spPr>
          <a:xfrm>
            <a:off x="10635240" y="3099772"/>
            <a:ext cx="292608" cy="274320"/>
          </a:xfrm>
          <a:prstGeom prst="rect">
            <a:avLst/>
          </a:prstGeom>
          <a:solidFill>
            <a:srgbClr val="AFE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9F3808-155D-D12F-AEE3-51E960409940}"/>
              </a:ext>
            </a:extLst>
          </p:cNvPr>
          <p:cNvSpPr>
            <a:spLocks/>
          </p:cNvSpPr>
          <p:nvPr/>
        </p:nvSpPr>
        <p:spPr>
          <a:xfrm>
            <a:off x="10635240" y="3521918"/>
            <a:ext cx="292608" cy="274320"/>
          </a:xfrm>
          <a:prstGeom prst="rect">
            <a:avLst/>
          </a:prstGeom>
          <a:solidFill>
            <a:srgbClr val="2AAB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91E59D-5B1C-559E-B0BF-F4562A872336}"/>
              </a:ext>
            </a:extLst>
          </p:cNvPr>
          <p:cNvSpPr txBox="1"/>
          <p:nvPr/>
        </p:nvSpPr>
        <p:spPr>
          <a:xfrm>
            <a:off x="10927849" y="2951946"/>
            <a:ext cx="1270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2E138-6B02-95F7-9850-4EF57AA8829A}"/>
              </a:ext>
            </a:extLst>
          </p:cNvPr>
          <p:cNvSpPr txBox="1"/>
          <p:nvPr/>
        </p:nvSpPr>
        <p:spPr>
          <a:xfrm>
            <a:off x="10801533" y="6004967"/>
            <a:ext cx="112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 =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C23549-60DB-EE44-2ADE-5F492A63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00" t="9381" r="14565" b="4788"/>
          <a:stretch/>
        </p:blipFill>
        <p:spPr>
          <a:xfrm>
            <a:off x="-201128" y="769197"/>
            <a:ext cx="4242570" cy="288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3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1FBE2-146B-F2E9-0B0D-0D8A40B9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91B2CC8-3593-5E0E-12BA-652A1453E9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0" t="19137" r="5317" b="17491"/>
          <a:stretch/>
        </p:blipFill>
        <p:spPr>
          <a:xfrm>
            <a:off x="6261702" y="2559802"/>
            <a:ext cx="4698103" cy="4445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35D5C-7507-8EA4-AB90-2F356F10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177" y="123111"/>
            <a:ext cx="8197645" cy="1088650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cap="none" dirty="0"/>
              <a:t>Fecal pellet composition in North, Coastal WAP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DB063D-42B3-3364-25B8-3B60A2698F6F}"/>
              </a:ext>
            </a:extLst>
          </p:cNvPr>
          <p:cNvSpPr/>
          <p:nvPr/>
        </p:nvSpPr>
        <p:spPr>
          <a:xfrm>
            <a:off x="10088853" y="1853453"/>
            <a:ext cx="292608" cy="274320"/>
          </a:xfrm>
          <a:prstGeom prst="rect">
            <a:avLst/>
          </a:prstGeom>
          <a:solidFill>
            <a:srgbClr val="57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62B05-0E78-9A47-68D7-8EE50EC1FF90}"/>
              </a:ext>
            </a:extLst>
          </p:cNvPr>
          <p:cNvSpPr>
            <a:spLocks/>
          </p:cNvSpPr>
          <p:nvPr/>
        </p:nvSpPr>
        <p:spPr>
          <a:xfrm>
            <a:off x="10088853" y="2265217"/>
            <a:ext cx="292608" cy="274320"/>
          </a:xfrm>
          <a:prstGeom prst="rect">
            <a:avLst/>
          </a:prstGeom>
          <a:solidFill>
            <a:srgbClr val="009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2B78A7-E0AD-5228-80F9-A6A23468E784}"/>
              </a:ext>
            </a:extLst>
          </p:cNvPr>
          <p:cNvSpPr txBox="1"/>
          <p:nvPr/>
        </p:nvSpPr>
        <p:spPr>
          <a:xfrm>
            <a:off x="10381461" y="1705627"/>
            <a:ext cx="2541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Ovoid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Tabular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2FA7B-59BF-FD3D-DBF7-F0391C43AFFE}"/>
              </a:ext>
            </a:extLst>
          </p:cNvPr>
          <p:cNvSpPr>
            <a:spLocks/>
          </p:cNvSpPr>
          <p:nvPr/>
        </p:nvSpPr>
        <p:spPr>
          <a:xfrm>
            <a:off x="10085997" y="2697745"/>
            <a:ext cx="292608" cy="274320"/>
          </a:xfrm>
          <a:prstGeom prst="rect">
            <a:avLst/>
          </a:prstGeom>
          <a:solidFill>
            <a:srgbClr val="E79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circle with a yellow triangle in the middle&#10;&#10;Description automatically generated">
            <a:extLst>
              <a:ext uri="{FF2B5EF4-FFF2-40B4-BE49-F238E27FC236}">
                <a16:creationId xmlns:a16="http://schemas.microsoft.com/office/drawing/2014/main" id="{33C3EAEF-F85C-ADB0-7CCF-16F853A05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336" y="2200549"/>
            <a:ext cx="4970758" cy="49562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C49D85-A72B-7FB2-72DA-7E22D7D58677}"/>
              </a:ext>
            </a:extLst>
          </p:cNvPr>
          <p:cNvSpPr txBox="1"/>
          <p:nvPr/>
        </p:nvSpPr>
        <p:spPr>
          <a:xfrm>
            <a:off x="2723287" y="2036784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4.24%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1BB77-1EBF-D0F0-4409-C5D79033B3C2}"/>
              </a:ext>
            </a:extLst>
          </p:cNvPr>
          <p:cNvSpPr txBox="1"/>
          <p:nvPr/>
        </p:nvSpPr>
        <p:spPr>
          <a:xfrm>
            <a:off x="2213055" y="5028330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91.1%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D7F4C3-AA33-3A07-992D-B9C28200C7F8}"/>
              </a:ext>
            </a:extLst>
          </p:cNvPr>
          <p:cNvSpPr txBox="1"/>
          <p:nvPr/>
        </p:nvSpPr>
        <p:spPr>
          <a:xfrm>
            <a:off x="4284194" y="2066520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4.58%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77AB28-5785-BEF4-7D65-F27FB3DE53E2}"/>
              </a:ext>
            </a:extLst>
          </p:cNvPr>
          <p:cNvCxnSpPr>
            <a:cxnSpLocks/>
          </p:cNvCxnSpPr>
          <p:nvPr/>
        </p:nvCxnSpPr>
        <p:spPr>
          <a:xfrm>
            <a:off x="3725827" y="2477900"/>
            <a:ext cx="107875" cy="33690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9F2B63-1137-CF7F-13C7-333B1A5FDB2F}"/>
              </a:ext>
            </a:extLst>
          </p:cNvPr>
          <p:cNvCxnSpPr>
            <a:cxnSpLocks/>
          </p:cNvCxnSpPr>
          <p:nvPr/>
        </p:nvCxnSpPr>
        <p:spPr>
          <a:xfrm flipV="1">
            <a:off x="4185981" y="2549919"/>
            <a:ext cx="116434" cy="28498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E6081CE-16A1-4885-6F59-BFA6BE5CCC1F}"/>
              </a:ext>
            </a:extLst>
          </p:cNvPr>
          <p:cNvSpPr txBox="1"/>
          <p:nvPr/>
        </p:nvSpPr>
        <p:spPr>
          <a:xfrm>
            <a:off x="2316115" y="1306450"/>
            <a:ext cx="281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  <a:cs typeface="Arial" panose="020B0604020202020204" pitchFamily="34" charset="0"/>
              </a:rPr>
              <a:t>2022-2023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40019D-F057-9C63-3334-09292DD65424}"/>
              </a:ext>
            </a:extLst>
          </p:cNvPr>
          <p:cNvSpPr txBox="1"/>
          <p:nvPr/>
        </p:nvSpPr>
        <p:spPr>
          <a:xfrm>
            <a:off x="7199339" y="1315035"/>
            <a:ext cx="281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  <a:cs typeface="Arial" panose="020B0604020202020204" pitchFamily="34" charset="0"/>
              </a:rPr>
              <a:t>2023-2024</a:t>
            </a:r>
            <a:endParaRPr lang="en-US" sz="28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7FEB6C-6F57-C644-BF04-E1A9E80E745F}"/>
              </a:ext>
            </a:extLst>
          </p:cNvPr>
          <p:cNvSpPr txBox="1"/>
          <p:nvPr/>
        </p:nvSpPr>
        <p:spPr>
          <a:xfrm>
            <a:off x="9089748" y="5028330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90.4%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C016DA-19BA-0531-6237-4A1FF7F487DA}"/>
              </a:ext>
            </a:extLst>
          </p:cNvPr>
          <p:cNvSpPr txBox="1"/>
          <p:nvPr/>
        </p:nvSpPr>
        <p:spPr>
          <a:xfrm>
            <a:off x="7305989" y="2069207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6.18%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A45E53-2E47-D1C4-9D00-194E1558BED6}"/>
              </a:ext>
            </a:extLst>
          </p:cNvPr>
          <p:cNvCxnSpPr>
            <a:cxnSpLocks/>
          </p:cNvCxnSpPr>
          <p:nvPr/>
        </p:nvCxnSpPr>
        <p:spPr>
          <a:xfrm>
            <a:off x="8418486" y="2326108"/>
            <a:ext cx="512241" cy="76451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F6B93D-3D6A-E968-ABC7-F6BB216BB576}"/>
              </a:ext>
            </a:extLst>
          </p:cNvPr>
          <p:cNvSpPr txBox="1"/>
          <p:nvPr/>
        </p:nvSpPr>
        <p:spPr>
          <a:xfrm>
            <a:off x="10357789" y="3132102"/>
            <a:ext cx="254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3.40%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2FC98-A019-375C-E10F-123CCC40054D}"/>
              </a:ext>
            </a:extLst>
          </p:cNvPr>
          <p:cNvCxnSpPr>
            <a:cxnSpLocks/>
          </p:cNvCxnSpPr>
          <p:nvPr/>
        </p:nvCxnSpPr>
        <p:spPr>
          <a:xfrm>
            <a:off x="9263721" y="3306288"/>
            <a:ext cx="1114884" cy="8742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8" descr="Krill_photo_Andrew.jpg">
            <a:extLst>
              <a:ext uri="{FF2B5EF4-FFF2-40B4-BE49-F238E27FC236}">
                <a16:creationId xmlns:a16="http://schemas.microsoft.com/office/drawing/2014/main" id="{01E8B93C-67EB-FE40-405E-8C9303939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flipH="1">
            <a:off x="3584525" y="4631382"/>
            <a:ext cx="1544615" cy="1071074"/>
          </a:xfrm>
          <a:prstGeom prst="rect">
            <a:avLst/>
          </a:prstGeom>
          <a:noFill/>
        </p:spPr>
      </p:pic>
      <p:pic>
        <p:nvPicPr>
          <p:cNvPr id="8" name="Picture 8" descr="Krill_photo_Andrew.jpg">
            <a:extLst>
              <a:ext uri="{FF2B5EF4-FFF2-40B4-BE49-F238E27FC236}">
                <a16:creationId xmlns:a16="http://schemas.microsoft.com/office/drawing/2014/main" id="{EBB72AC7-43AD-D120-D3E7-48CB762E5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930351" y="4631382"/>
            <a:ext cx="1544615" cy="1071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384094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8178</TotalTime>
  <Words>508</Words>
  <Application>Microsoft Macintosh PowerPoint</Application>
  <PresentationFormat>Widescreen</PresentationFormat>
  <Paragraphs>120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 Light</vt:lpstr>
      <vt:lpstr>Comic Sans MS</vt:lpstr>
      <vt:lpstr>Gill Sans MT</vt:lpstr>
      <vt:lpstr>Helvetica</vt:lpstr>
      <vt:lpstr>Parcel</vt:lpstr>
      <vt:lpstr>Spatial and temporal variability in zooplankton-mediated carbon export </vt:lpstr>
      <vt:lpstr>Zooplankton production of particulate and dissolved organic matter in the WAP</vt:lpstr>
      <vt:lpstr>Zooplankton production of particulate and dissolved organic matter in the WAP</vt:lpstr>
      <vt:lpstr>Primary research questions</vt:lpstr>
      <vt:lpstr>Key zooplankton fecal pellets</vt:lpstr>
      <vt:lpstr>Sediment traps </vt:lpstr>
      <vt:lpstr>Sediment traps </vt:lpstr>
      <vt:lpstr>Total fecal pellet flux in North, Coastal WAP </vt:lpstr>
      <vt:lpstr>Fecal pellet composition in North, Coastal WAP </vt:lpstr>
      <vt:lpstr>Fecal pellet flux at Station E</vt:lpstr>
      <vt:lpstr>Zooplankton community seasonal succession near Palmer Station </vt:lpstr>
      <vt:lpstr>Zooplankton community seasonal succession near Palmer Station </vt:lpstr>
      <vt:lpstr>Abundance shift in krill species </vt:lpstr>
      <vt:lpstr>Abundance shift in krill species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Cimino</dc:creator>
  <cp:lastModifiedBy>Maya I. Thomas</cp:lastModifiedBy>
  <cp:revision>38</cp:revision>
  <dcterms:created xsi:type="dcterms:W3CDTF">2024-10-17T23:43:18Z</dcterms:created>
  <dcterms:modified xsi:type="dcterms:W3CDTF">2024-10-29T15:07:11Z</dcterms:modified>
</cp:coreProperties>
</file>