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5" r:id="rId2"/>
    <p:sldId id="267" r:id="rId3"/>
    <p:sldId id="257" r:id="rId4"/>
    <p:sldId id="261" r:id="rId5"/>
    <p:sldId id="266" r:id="rId6"/>
    <p:sldId id="256" r:id="rId7"/>
    <p:sldId id="263" r:id="rId8"/>
    <p:sldId id="258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A9603-5F70-7249-A6D9-C9F49E5E64B7}" v="27" dt="2024-10-28T13:32:36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/>
    <p:restoredTop sz="85102"/>
  </p:normalViewPr>
  <p:slideViewPr>
    <p:cSldViewPr snapToGrid="0">
      <p:cViewPr varScale="1">
        <p:scale>
          <a:sx n="107" d="100"/>
          <a:sy n="107" d="100"/>
        </p:scale>
        <p:origin x="1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orah K. Steinberg" userId="358359b2-4d70-4998-af26-94dde14d66c4" providerId="ADAL" clId="{1F3A9603-5F70-7249-A6D9-C9F49E5E64B7}"/>
    <pc:docChg chg="undo custSel addSld modSld">
      <pc:chgData name="Deborah K. Steinberg" userId="358359b2-4d70-4998-af26-94dde14d66c4" providerId="ADAL" clId="{1F3A9603-5F70-7249-A6D9-C9F49E5E64B7}" dt="2024-10-28T13:33:52.835" v="367" actId="2085"/>
      <pc:docMkLst>
        <pc:docMk/>
      </pc:docMkLst>
      <pc:sldChg chg="addSp delSp modSp mod">
        <pc:chgData name="Deborah K. Steinberg" userId="358359b2-4d70-4998-af26-94dde14d66c4" providerId="ADAL" clId="{1F3A9603-5F70-7249-A6D9-C9F49E5E64B7}" dt="2024-10-28T13:16:24.282" v="308" actId="1076"/>
        <pc:sldMkLst>
          <pc:docMk/>
          <pc:sldMk cId="1805575762" sldId="256"/>
        </pc:sldMkLst>
        <pc:spChg chg="mod">
          <ac:chgData name="Deborah K. Steinberg" userId="358359b2-4d70-4998-af26-94dde14d66c4" providerId="ADAL" clId="{1F3A9603-5F70-7249-A6D9-C9F49E5E64B7}" dt="2024-10-24T17:57:34.979" v="77" actId="1076"/>
          <ac:spMkLst>
            <pc:docMk/>
            <pc:sldMk cId="1805575762" sldId="256"/>
            <ac:spMk id="3" creationId="{C8AD6F61-A46E-F158-45DC-2E6FEF488761}"/>
          </ac:spMkLst>
        </pc:spChg>
        <pc:spChg chg="mod">
          <ac:chgData name="Deborah K. Steinberg" userId="358359b2-4d70-4998-af26-94dde14d66c4" providerId="ADAL" clId="{1F3A9603-5F70-7249-A6D9-C9F49E5E64B7}" dt="2024-10-28T13:14:28.174" v="301" actId="20577"/>
          <ac:spMkLst>
            <pc:docMk/>
            <pc:sldMk cId="1805575762" sldId="256"/>
            <ac:spMk id="20" creationId="{4293C372-D85C-3DC0-0046-34490314E41A}"/>
          </ac:spMkLst>
        </pc:spChg>
        <pc:spChg chg="mod">
          <ac:chgData name="Deborah K. Steinberg" userId="358359b2-4d70-4998-af26-94dde14d66c4" providerId="ADAL" clId="{1F3A9603-5F70-7249-A6D9-C9F49E5E64B7}" dt="2024-10-28T13:12:29.677" v="282" actId="1076"/>
          <ac:spMkLst>
            <pc:docMk/>
            <pc:sldMk cId="1805575762" sldId="256"/>
            <ac:spMk id="25" creationId="{6C394CBB-1D71-C0BA-4BE8-FACAA70FB174}"/>
          </ac:spMkLst>
        </pc:spChg>
        <pc:spChg chg="mod">
          <ac:chgData name="Deborah K. Steinberg" userId="358359b2-4d70-4998-af26-94dde14d66c4" providerId="ADAL" clId="{1F3A9603-5F70-7249-A6D9-C9F49E5E64B7}" dt="2024-10-28T13:13:59.930" v="295" actId="1076"/>
          <ac:spMkLst>
            <pc:docMk/>
            <pc:sldMk cId="1805575762" sldId="256"/>
            <ac:spMk id="34" creationId="{433D92C3-B24F-4E5F-0B5D-40C011FD8374}"/>
          </ac:spMkLst>
        </pc:spChg>
        <pc:picChg chg="mod">
          <ac:chgData name="Deborah K. Steinberg" userId="358359b2-4d70-4998-af26-94dde14d66c4" providerId="ADAL" clId="{1F3A9603-5F70-7249-A6D9-C9F49E5E64B7}" dt="2024-10-28T13:12:32.736" v="283" actId="1076"/>
          <ac:picMkLst>
            <pc:docMk/>
            <pc:sldMk cId="1805575762" sldId="256"/>
            <ac:picMk id="2" creationId="{6A1CF2A4-E19B-12A3-34D7-6C94708133A6}"/>
          </ac:picMkLst>
        </pc:picChg>
        <pc:picChg chg="add del mod modCrop">
          <ac:chgData name="Deborah K. Steinberg" userId="358359b2-4d70-4998-af26-94dde14d66c4" providerId="ADAL" clId="{1F3A9603-5F70-7249-A6D9-C9F49E5E64B7}" dt="2024-10-28T13:13:37.356" v="293" actId="478"/>
          <ac:picMkLst>
            <pc:docMk/>
            <pc:sldMk cId="1805575762" sldId="256"/>
            <ac:picMk id="4" creationId="{ADFD6C5E-4A17-BB2A-0B53-E47C1C507956}"/>
          </ac:picMkLst>
        </pc:picChg>
        <pc:picChg chg="add mod">
          <ac:chgData name="Deborah K. Steinberg" userId="358359b2-4d70-4998-af26-94dde14d66c4" providerId="ADAL" clId="{1F3A9603-5F70-7249-A6D9-C9F49E5E64B7}" dt="2024-10-28T13:16:24.282" v="308" actId="1076"/>
          <ac:picMkLst>
            <pc:docMk/>
            <pc:sldMk cId="1805575762" sldId="256"/>
            <ac:picMk id="6" creationId="{5A8A25F0-AD35-DA09-7481-9AC7AF106AF5}"/>
          </ac:picMkLst>
        </pc:picChg>
        <pc:picChg chg="mod">
          <ac:chgData name="Deborah K. Steinberg" userId="358359b2-4d70-4998-af26-94dde14d66c4" providerId="ADAL" clId="{1F3A9603-5F70-7249-A6D9-C9F49E5E64B7}" dt="2024-10-28T13:16:17.868" v="307" actId="14100"/>
          <ac:picMkLst>
            <pc:docMk/>
            <pc:sldMk cId="1805575762" sldId="256"/>
            <ac:picMk id="8" creationId="{404B388B-2E54-A01A-04F1-36C6454E2914}"/>
          </ac:picMkLst>
        </pc:picChg>
        <pc:picChg chg="mod">
          <ac:chgData name="Deborah K. Steinberg" userId="358359b2-4d70-4998-af26-94dde14d66c4" providerId="ADAL" clId="{1F3A9603-5F70-7249-A6D9-C9F49E5E64B7}" dt="2024-10-28T13:12:27.016" v="281" actId="1076"/>
          <ac:picMkLst>
            <pc:docMk/>
            <pc:sldMk cId="1805575762" sldId="256"/>
            <ac:picMk id="24" creationId="{35A8B6D0-21B3-E95D-096B-220B89543B68}"/>
          </ac:picMkLst>
        </pc:picChg>
      </pc:sldChg>
      <pc:sldChg chg="addSp modSp mod modNotesTx">
        <pc:chgData name="Deborah K. Steinberg" userId="358359b2-4d70-4998-af26-94dde14d66c4" providerId="ADAL" clId="{1F3A9603-5F70-7249-A6D9-C9F49E5E64B7}" dt="2024-10-28T12:56:45.185" v="159" actId="20577"/>
        <pc:sldMkLst>
          <pc:docMk/>
          <pc:sldMk cId="943049800" sldId="257"/>
        </pc:sldMkLst>
        <pc:spChg chg="add mod">
          <ac:chgData name="Deborah K. Steinberg" userId="358359b2-4d70-4998-af26-94dde14d66c4" providerId="ADAL" clId="{1F3A9603-5F70-7249-A6D9-C9F49E5E64B7}" dt="2024-10-28T12:56:17.438" v="104" actId="1076"/>
          <ac:spMkLst>
            <pc:docMk/>
            <pc:sldMk cId="943049800" sldId="257"/>
            <ac:spMk id="2" creationId="{A1BF4F09-6D2B-2DBF-164B-1774DF49BE5B}"/>
          </ac:spMkLst>
        </pc:spChg>
        <pc:spChg chg="mod">
          <ac:chgData name="Deborah K. Steinberg" userId="358359b2-4d70-4998-af26-94dde14d66c4" providerId="ADAL" clId="{1F3A9603-5F70-7249-A6D9-C9F49E5E64B7}" dt="2024-10-24T17:56:14.787" v="57" actId="1076"/>
          <ac:spMkLst>
            <pc:docMk/>
            <pc:sldMk cId="943049800" sldId="257"/>
            <ac:spMk id="3" creationId="{C8AD6F61-A46E-F158-45DC-2E6FEF488761}"/>
          </ac:spMkLst>
        </pc:spChg>
        <pc:spChg chg="mod">
          <ac:chgData name="Deborah K. Steinberg" userId="358359b2-4d70-4998-af26-94dde14d66c4" providerId="ADAL" clId="{1F3A9603-5F70-7249-A6D9-C9F49E5E64B7}" dt="2024-10-24T17:54:51.945" v="1" actId="20577"/>
          <ac:spMkLst>
            <pc:docMk/>
            <pc:sldMk cId="943049800" sldId="257"/>
            <ac:spMk id="22" creationId="{36FF90D4-773E-9AA6-FD2B-80F7F0CE38ED}"/>
          </ac:spMkLst>
        </pc:spChg>
        <pc:spChg chg="mod">
          <ac:chgData name="Deborah K. Steinberg" userId="358359b2-4d70-4998-af26-94dde14d66c4" providerId="ADAL" clId="{1F3A9603-5F70-7249-A6D9-C9F49E5E64B7}" dt="2024-10-28T12:55:19.967" v="86" actId="20577"/>
          <ac:spMkLst>
            <pc:docMk/>
            <pc:sldMk cId="943049800" sldId="257"/>
            <ac:spMk id="32" creationId="{C4AE5E22-9F10-6F2B-CF65-721B7AE886E4}"/>
          </ac:spMkLst>
        </pc:spChg>
        <pc:spChg chg="mod">
          <ac:chgData name="Deborah K. Steinberg" userId="358359b2-4d70-4998-af26-94dde14d66c4" providerId="ADAL" clId="{1F3A9603-5F70-7249-A6D9-C9F49E5E64B7}" dt="2024-10-28T12:55:23.730" v="87" actId="20577"/>
          <ac:spMkLst>
            <pc:docMk/>
            <pc:sldMk cId="943049800" sldId="257"/>
            <ac:spMk id="34" creationId="{433D92C3-B24F-4E5F-0B5D-40C011FD8374}"/>
          </ac:spMkLst>
        </pc:spChg>
        <pc:spChg chg="mod">
          <ac:chgData name="Deborah K. Steinberg" userId="358359b2-4d70-4998-af26-94dde14d66c4" providerId="ADAL" clId="{1F3A9603-5F70-7249-A6D9-C9F49E5E64B7}" dt="2024-10-28T12:56:21.040" v="105" actId="1076"/>
          <ac:spMkLst>
            <pc:docMk/>
            <pc:sldMk cId="943049800" sldId="257"/>
            <ac:spMk id="35" creationId="{407B7AD5-81B8-A766-24D2-9B2051DED5C7}"/>
          </ac:spMkLst>
        </pc:spChg>
      </pc:sldChg>
      <pc:sldChg chg="addSp modSp mod modNotesTx">
        <pc:chgData name="Deborah K. Steinberg" userId="358359b2-4d70-4998-af26-94dde14d66c4" providerId="ADAL" clId="{1F3A9603-5F70-7249-A6D9-C9F49E5E64B7}" dt="2024-10-28T13:09:25.668" v="280" actId="20577"/>
        <pc:sldMkLst>
          <pc:docMk/>
          <pc:sldMk cId="3320876274" sldId="258"/>
        </pc:sldMkLst>
        <pc:spChg chg="add mod">
          <ac:chgData name="Deborah K. Steinberg" userId="358359b2-4d70-4998-af26-94dde14d66c4" providerId="ADAL" clId="{1F3A9603-5F70-7249-A6D9-C9F49E5E64B7}" dt="2024-10-28T13:09:25.668" v="280" actId="20577"/>
          <ac:spMkLst>
            <pc:docMk/>
            <pc:sldMk cId="3320876274" sldId="258"/>
            <ac:spMk id="2" creationId="{7D76FAD2-35D4-569E-0781-F4D0B9085BE8}"/>
          </ac:spMkLst>
        </pc:spChg>
        <pc:spChg chg="mod">
          <ac:chgData name="Deborah K. Steinberg" userId="358359b2-4d70-4998-af26-94dde14d66c4" providerId="ADAL" clId="{1F3A9603-5F70-7249-A6D9-C9F49E5E64B7}" dt="2024-10-28T13:08:14.718" v="235" actId="1076"/>
          <ac:spMkLst>
            <pc:docMk/>
            <pc:sldMk cId="3320876274" sldId="258"/>
            <ac:spMk id="3" creationId="{C8AD6F61-A46E-F158-45DC-2E6FEF488761}"/>
          </ac:spMkLst>
        </pc:spChg>
        <pc:spChg chg="mod">
          <ac:chgData name="Deborah K. Steinberg" userId="358359b2-4d70-4998-af26-94dde14d66c4" providerId="ADAL" clId="{1F3A9603-5F70-7249-A6D9-C9F49E5E64B7}" dt="2024-10-28T13:07:55.639" v="233" actId="1035"/>
          <ac:spMkLst>
            <pc:docMk/>
            <pc:sldMk cId="3320876274" sldId="258"/>
            <ac:spMk id="49" creationId="{42D5CD2C-1BFA-3943-808D-D02651358BA5}"/>
          </ac:spMkLst>
        </pc:spChg>
        <pc:spChg chg="mod">
          <ac:chgData name="Deborah K. Steinberg" userId="358359b2-4d70-4998-af26-94dde14d66c4" providerId="ADAL" clId="{1F3A9603-5F70-7249-A6D9-C9F49E5E64B7}" dt="2024-10-28T13:07:55.639" v="233" actId="1035"/>
          <ac:spMkLst>
            <pc:docMk/>
            <pc:sldMk cId="3320876274" sldId="258"/>
            <ac:spMk id="50" creationId="{4B1F74F7-F88E-FD46-BCD7-6FED6BB394D1}"/>
          </ac:spMkLst>
        </pc:spChg>
        <pc:spChg chg="mod">
          <ac:chgData name="Deborah K. Steinberg" userId="358359b2-4d70-4998-af26-94dde14d66c4" providerId="ADAL" clId="{1F3A9603-5F70-7249-A6D9-C9F49E5E64B7}" dt="2024-10-28T13:07:55.639" v="233" actId="1035"/>
          <ac:spMkLst>
            <pc:docMk/>
            <pc:sldMk cId="3320876274" sldId="258"/>
            <ac:spMk id="51" creationId="{8F2F193E-5CD8-7D4C-924A-3728C561A6B6}"/>
          </ac:spMkLst>
        </pc:spChg>
        <pc:spChg chg="mod">
          <ac:chgData name="Deborah K. Steinberg" userId="358359b2-4d70-4998-af26-94dde14d66c4" providerId="ADAL" clId="{1F3A9603-5F70-7249-A6D9-C9F49E5E64B7}" dt="2024-10-28T13:07:55.639" v="233" actId="1035"/>
          <ac:spMkLst>
            <pc:docMk/>
            <pc:sldMk cId="3320876274" sldId="258"/>
            <ac:spMk id="56" creationId="{E1F673C2-99A7-114B-A5B5-CE9B7BFB9130}"/>
          </ac:spMkLst>
        </pc:spChg>
        <pc:spChg chg="mod">
          <ac:chgData name="Deborah K. Steinberg" userId="358359b2-4d70-4998-af26-94dde14d66c4" providerId="ADAL" clId="{1F3A9603-5F70-7249-A6D9-C9F49E5E64B7}" dt="2024-10-28T13:07:55.639" v="233" actId="1035"/>
          <ac:spMkLst>
            <pc:docMk/>
            <pc:sldMk cId="3320876274" sldId="258"/>
            <ac:spMk id="58" creationId="{9522DE80-96D4-604A-8ED5-D7BDE4EA27AA}"/>
          </ac:spMkLst>
        </pc:spChg>
        <pc:grpChg chg="mod">
          <ac:chgData name="Deborah K. Steinberg" userId="358359b2-4d70-4998-af26-94dde14d66c4" providerId="ADAL" clId="{1F3A9603-5F70-7249-A6D9-C9F49E5E64B7}" dt="2024-10-28T13:07:55.639" v="233" actId="1035"/>
          <ac:grpSpMkLst>
            <pc:docMk/>
            <pc:sldMk cId="3320876274" sldId="258"/>
            <ac:grpSpMk id="55" creationId="{B25AAFCF-7B4D-5240-B828-2AC1549BA289}"/>
          </ac:grpSpMkLst>
        </pc:grpChg>
        <pc:picChg chg="mod">
          <ac:chgData name="Deborah K. Steinberg" userId="358359b2-4d70-4998-af26-94dde14d66c4" providerId="ADAL" clId="{1F3A9603-5F70-7249-A6D9-C9F49E5E64B7}" dt="2024-10-28T13:07:55.639" v="233" actId="1035"/>
          <ac:picMkLst>
            <pc:docMk/>
            <pc:sldMk cId="3320876274" sldId="258"/>
            <ac:picMk id="6" creationId="{8F12C5C9-13A8-FE4A-8B56-08CB8D73050A}"/>
          </ac:picMkLst>
        </pc:picChg>
        <pc:picChg chg="mod">
          <ac:chgData name="Deborah K. Steinberg" userId="358359b2-4d70-4998-af26-94dde14d66c4" providerId="ADAL" clId="{1F3A9603-5F70-7249-A6D9-C9F49E5E64B7}" dt="2024-10-28T13:07:55.639" v="233" actId="1035"/>
          <ac:picMkLst>
            <pc:docMk/>
            <pc:sldMk cId="3320876274" sldId="258"/>
            <ac:picMk id="14" creationId="{90C55911-9E97-5B43-936F-2ED5925B2114}"/>
          </ac:picMkLst>
        </pc:picChg>
        <pc:picChg chg="mod">
          <ac:chgData name="Deborah K. Steinberg" userId="358359b2-4d70-4998-af26-94dde14d66c4" providerId="ADAL" clId="{1F3A9603-5F70-7249-A6D9-C9F49E5E64B7}" dt="2024-10-28T13:07:55.639" v="233" actId="1035"/>
          <ac:picMkLst>
            <pc:docMk/>
            <pc:sldMk cId="3320876274" sldId="258"/>
            <ac:picMk id="21" creationId="{44409358-CD9E-E544-83E0-D41EB7A2E543}"/>
          </ac:picMkLst>
        </pc:picChg>
        <pc:picChg chg="mod">
          <ac:chgData name="Deborah K. Steinberg" userId="358359b2-4d70-4998-af26-94dde14d66c4" providerId="ADAL" clId="{1F3A9603-5F70-7249-A6D9-C9F49E5E64B7}" dt="2024-10-28T13:07:55.639" v="233" actId="1035"/>
          <ac:picMkLst>
            <pc:docMk/>
            <pc:sldMk cId="3320876274" sldId="258"/>
            <ac:picMk id="40" creationId="{07202310-BF87-F14C-955C-3C520D5C9CBC}"/>
          </ac:picMkLst>
        </pc:picChg>
        <pc:picChg chg="mod">
          <ac:chgData name="Deborah K. Steinberg" userId="358359b2-4d70-4998-af26-94dde14d66c4" providerId="ADAL" clId="{1F3A9603-5F70-7249-A6D9-C9F49E5E64B7}" dt="2024-10-28T13:07:55.639" v="233" actId="1035"/>
          <ac:picMkLst>
            <pc:docMk/>
            <pc:sldMk cId="3320876274" sldId="258"/>
            <ac:picMk id="44" creationId="{8239EC49-6C72-B04E-8D08-742355F284E4}"/>
          </ac:picMkLst>
        </pc:picChg>
        <pc:picChg chg="mod">
          <ac:chgData name="Deborah K. Steinberg" userId="358359b2-4d70-4998-af26-94dde14d66c4" providerId="ADAL" clId="{1F3A9603-5F70-7249-A6D9-C9F49E5E64B7}" dt="2024-10-28T13:07:55.639" v="233" actId="1035"/>
          <ac:picMkLst>
            <pc:docMk/>
            <pc:sldMk cId="3320876274" sldId="258"/>
            <ac:picMk id="45" creationId="{C3B84B2C-AA69-CF44-B90E-2B6201F0E5D2}"/>
          </ac:picMkLst>
        </pc:picChg>
        <pc:picChg chg="mod">
          <ac:chgData name="Deborah K. Steinberg" userId="358359b2-4d70-4998-af26-94dde14d66c4" providerId="ADAL" clId="{1F3A9603-5F70-7249-A6D9-C9F49E5E64B7}" dt="2024-10-28T13:07:55.639" v="233" actId="1035"/>
          <ac:picMkLst>
            <pc:docMk/>
            <pc:sldMk cId="3320876274" sldId="258"/>
            <ac:picMk id="48" creationId="{B6731B27-950A-844D-A5DF-0A3D4E83602C}"/>
          </ac:picMkLst>
        </pc:picChg>
        <pc:picChg chg="mod">
          <ac:chgData name="Deborah K. Steinberg" userId="358359b2-4d70-4998-af26-94dde14d66c4" providerId="ADAL" clId="{1F3A9603-5F70-7249-A6D9-C9F49E5E64B7}" dt="2024-10-28T13:07:55.639" v="233" actId="1035"/>
          <ac:picMkLst>
            <pc:docMk/>
            <pc:sldMk cId="3320876274" sldId="258"/>
            <ac:picMk id="52" creationId="{9201EC65-0A98-9143-B823-692511E85A7D}"/>
          </ac:picMkLst>
        </pc:picChg>
        <pc:picChg chg="mod modCrop">
          <ac:chgData name="Deborah K. Steinberg" userId="358359b2-4d70-4998-af26-94dde14d66c4" providerId="ADAL" clId="{1F3A9603-5F70-7249-A6D9-C9F49E5E64B7}" dt="2024-10-28T13:07:55.639" v="233" actId="1035"/>
          <ac:picMkLst>
            <pc:docMk/>
            <pc:sldMk cId="3320876274" sldId="258"/>
            <ac:picMk id="54" creationId="{BF0B6472-06E8-0B48-861E-CE611AB288A1}"/>
          </ac:picMkLst>
        </pc:picChg>
        <pc:picChg chg="mod">
          <ac:chgData name="Deborah K. Steinberg" userId="358359b2-4d70-4998-af26-94dde14d66c4" providerId="ADAL" clId="{1F3A9603-5F70-7249-A6D9-C9F49E5E64B7}" dt="2024-10-28T13:07:55.639" v="233" actId="1035"/>
          <ac:picMkLst>
            <pc:docMk/>
            <pc:sldMk cId="3320876274" sldId="258"/>
            <ac:picMk id="57" creationId="{791FE9E9-D22D-CB40-80F4-0BC89D65677E}"/>
          </ac:picMkLst>
        </pc:picChg>
      </pc:sldChg>
      <pc:sldChg chg="modSp mod">
        <pc:chgData name="Deborah K. Steinberg" userId="358359b2-4d70-4998-af26-94dde14d66c4" providerId="ADAL" clId="{1F3A9603-5F70-7249-A6D9-C9F49E5E64B7}" dt="2024-10-28T13:16:54.965" v="312" actId="20577"/>
        <pc:sldMkLst>
          <pc:docMk/>
          <pc:sldMk cId="0" sldId="260"/>
        </pc:sldMkLst>
        <pc:spChg chg="mod">
          <ac:chgData name="Deborah K. Steinberg" userId="358359b2-4d70-4998-af26-94dde14d66c4" providerId="ADAL" clId="{1F3A9603-5F70-7249-A6D9-C9F49E5E64B7}" dt="2024-10-28T13:16:54.965" v="312" actId="20577"/>
          <ac:spMkLst>
            <pc:docMk/>
            <pc:sldMk cId="0" sldId="260"/>
            <ac:spMk id="4" creationId="{42F7A0A6-0194-5C34-DAB4-2F80759333AB}"/>
          </ac:spMkLst>
        </pc:spChg>
      </pc:sldChg>
      <pc:sldChg chg="addSp delSp modSp mod">
        <pc:chgData name="Deborah K. Steinberg" userId="358359b2-4d70-4998-af26-94dde14d66c4" providerId="ADAL" clId="{1F3A9603-5F70-7249-A6D9-C9F49E5E64B7}" dt="2024-10-28T12:59:05.062" v="175" actId="1076"/>
        <pc:sldMkLst>
          <pc:docMk/>
          <pc:sldMk cId="2244724822" sldId="261"/>
        </pc:sldMkLst>
        <pc:spChg chg="mod">
          <ac:chgData name="Deborah K. Steinberg" userId="358359b2-4d70-4998-af26-94dde14d66c4" providerId="ADAL" clId="{1F3A9603-5F70-7249-A6D9-C9F49E5E64B7}" dt="2024-10-28T12:56:58.608" v="165" actId="20577"/>
          <ac:spMkLst>
            <pc:docMk/>
            <pc:sldMk cId="2244724822" sldId="261"/>
            <ac:spMk id="4" creationId="{4FA3B73E-B87F-4B51-A315-BB2B614462C6}"/>
          </ac:spMkLst>
        </pc:spChg>
        <pc:spChg chg="mod">
          <ac:chgData name="Deborah K. Steinberg" userId="358359b2-4d70-4998-af26-94dde14d66c4" providerId="ADAL" clId="{1F3A9603-5F70-7249-A6D9-C9F49E5E64B7}" dt="2024-10-28T12:57:16.399" v="168" actId="20577"/>
          <ac:spMkLst>
            <pc:docMk/>
            <pc:sldMk cId="2244724822" sldId="261"/>
            <ac:spMk id="9" creationId="{41245320-4029-4D7E-A989-CC90719D706A}"/>
          </ac:spMkLst>
        </pc:spChg>
        <pc:spChg chg="mod">
          <ac:chgData name="Deborah K. Steinberg" userId="358359b2-4d70-4998-af26-94dde14d66c4" providerId="ADAL" clId="{1F3A9603-5F70-7249-A6D9-C9F49E5E64B7}" dt="2024-10-28T12:57:02.309" v="166" actId="20577"/>
          <ac:spMkLst>
            <pc:docMk/>
            <pc:sldMk cId="2244724822" sldId="261"/>
            <ac:spMk id="14" creationId="{3E7C891A-116A-4055-A28E-E2DF16CB1490}"/>
          </ac:spMkLst>
        </pc:spChg>
        <pc:picChg chg="add mod">
          <ac:chgData name="Deborah K. Steinberg" userId="358359b2-4d70-4998-af26-94dde14d66c4" providerId="ADAL" clId="{1F3A9603-5F70-7249-A6D9-C9F49E5E64B7}" dt="2024-10-28T12:59:05.062" v="175" actId="1076"/>
          <ac:picMkLst>
            <pc:docMk/>
            <pc:sldMk cId="2244724822" sldId="261"/>
            <ac:picMk id="2" creationId="{96499DA3-FA0A-2653-236E-48BF059D8355}"/>
          </ac:picMkLst>
        </pc:picChg>
        <pc:picChg chg="del">
          <ac:chgData name="Deborah K. Steinberg" userId="358359b2-4d70-4998-af26-94dde14d66c4" providerId="ADAL" clId="{1F3A9603-5F70-7249-A6D9-C9F49E5E64B7}" dt="2024-10-28T12:57:39.817" v="169" actId="478"/>
          <ac:picMkLst>
            <pc:docMk/>
            <pc:sldMk cId="2244724822" sldId="261"/>
            <ac:picMk id="6" creationId="{D1044DF5-F69D-40AF-977D-B7309BBCA93C}"/>
          </ac:picMkLst>
        </pc:picChg>
      </pc:sldChg>
      <pc:sldChg chg="modSp mod">
        <pc:chgData name="Deborah K. Steinberg" userId="358359b2-4d70-4998-af26-94dde14d66c4" providerId="ADAL" clId="{1F3A9603-5F70-7249-A6D9-C9F49E5E64B7}" dt="2024-10-24T17:57:49.492" v="81" actId="20577"/>
        <pc:sldMkLst>
          <pc:docMk/>
          <pc:sldMk cId="587777270" sldId="263"/>
        </pc:sldMkLst>
        <pc:spChg chg="mod">
          <ac:chgData name="Deborah K. Steinberg" userId="358359b2-4d70-4998-af26-94dde14d66c4" providerId="ADAL" clId="{1F3A9603-5F70-7249-A6D9-C9F49E5E64B7}" dt="2024-10-24T17:57:49.492" v="81" actId="20577"/>
          <ac:spMkLst>
            <pc:docMk/>
            <pc:sldMk cId="587777270" sldId="263"/>
            <ac:spMk id="4" creationId="{BFBAB341-5290-D61F-7448-8B34CC94D714}"/>
          </ac:spMkLst>
        </pc:spChg>
      </pc:sldChg>
      <pc:sldChg chg="modSp mod">
        <pc:chgData name="Deborah K. Steinberg" userId="358359b2-4d70-4998-af26-94dde14d66c4" providerId="ADAL" clId="{1F3A9603-5F70-7249-A6D9-C9F49E5E64B7}" dt="2024-10-24T17:58:41.718" v="84" actId="14100"/>
        <pc:sldMkLst>
          <pc:docMk/>
          <pc:sldMk cId="3898753926" sldId="265"/>
        </pc:sldMkLst>
        <pc:spChg chg="mod">
          <ac:chgData name="Deborah K. Steinberg" userId="358359b2-4d70-4998-af26-94dde14d66c4" providerId="ADAL" clId="{1F3A9603-5F70-7249-A6D9-C9F49E5E64B7}" dt="2024-10-24T17:56:57.416" v="73" actId="1076"/>
          <ac:spMkLst>
            <pc:docMk/>
            <pc:sldMk cId="3898753926" sldId="265"/>
            <ac:spMk id="3" creationId="{0FBF79A6-031B-09AD-78D2-433D0874DC0E}"/>
          </ac:spMkLst>
        </pc:spChg>
        <pc:picChg chg="mod">
          <ac:chgData name="Deborah K. Steinberg" userId="358359b2-4d70-4998-af26-94dde14d66c4" providerId="ADAL" clId="{1F3A9603-5F70-7249-A6D9-C9F49E5E64B7}" dt="2024-10-24T17:58:41.718" v="84" actId="14100"/>
          <ac:picMkLst>
            <pc:docMk/>
            <pc:sldMk cId="3898753926" sldId="265"/>
            <ac:picMk id="6" creationId="{83C2E5CB-D826-4E66-BCC7-EA38D5DC0DDF}"/>
          </ac:picMkLst>
        </pc:picChg>
      </pc:sldChg>
      <pc:sldChg chg="modSp mod">
        <pc:chgData name="Deborah K. Steinberg" userId="358359b2-4d70-4998-af26-94dde14d66c4" providerId="ADAL" clId="{1F3A9603-5F70-7249-A6D9-C9F49E5E64B7}" dt="2024-10-28T13:00:56.955" v="177" actId="1076"/>
        <pc:sldMkLst>
          <pc:docMk/>
          <pc:sldMk cId="3559049480" sldId="266"/>
        </pc:sldMkLst>
        <pc:spChg chg="mod">
          <ac:chgData name="Deborah K. Steinberg" userId="358359b2-4d70-4998-af26-94dde14d66c4" providerId="ADAL" clId="{1F3A9603-5F70-7249-A6D9-C9F49E5E64B7}" dt="2024-10-28T13:00:37.618" v="176" actId="14100"/>
          <ac:spMkLst>
            <pc:docMk/>
            <pc:sldMk cId="3559049480" sldId="266"/>
            <ac:spMk id="10" creationId="{C4AE5E22-9F10-6F2B-CF65-721B7AE886E4}"/>
          </ac:spMkLst>
        </pc:spChg>
        <pc:spChg chg="mod">
          <ac:chgData name="Deborah K. Steinberg" userId="358359b2-4d70-4998-af26-94dde14d66c4" providerId="ADAL" clId="{1F3A9603-5F70-7249-A6D9-C9F49E5E64B7}" dt="2024-10-28T13:00:56.955" v="177" actId="1076"/>
          <ac:spMkLst>
            <pc:docMk/>
            <pc:sldMk cId="3559049480" sldId="266"/>
            <ac:spMk id="31" creationId="{699FEECC-9D61-BBDA-0D88-0FCB4907658C}"/>
          </ac:spMkLst>
        </pc:spChg>
      </pc:sldChg>
      <pc:sldChg chg="addSp delSp modSp new mod modNotesTx">
        <pc:chgData name="Deborah K. Steinberg" userId="358359b2-4d70-4998-af26-94dde14d66c4" providerId="ADAL" clId="{1F3A9603-5F70-7249-A6D9-C9F49E5E64B7}" dt="2024-10-28T13:33:52.835" v="367" actId="2085"/>
        <pc:sldMkLst>
          <pc:docMk/>
          <pc:sldMk cId="3981746752" sldId="267"/>
        </pc:sldMkLst>
        <pc:spChg chg="del">
          <ac:chgData name="Deborah K. Steinberg" userId="358359b2-4d70-4998-af26-94dde14d66c4" providerId="ADAL" clId="{1F3A9603-5F70-7249-A6D9-C9F49E5E64B7}" dt="2024-10-28T13:32:34.681" v="321" actId="478"/>
          <ac:spMkLst>
            <pc:docMk/>
            <pc:sldMk cId="3981746752" sldId="267"/>
            <ac:spMk id="2" creationId="{35CEB972-610B-00FB-72E5-D8A000623565}"/>
          </ac:spMkLst>
        </pc:spChg>
        <pc:spChg chg="del">
          <ac:chgData name="Deborah K. Steinberg" userId="358359b2-4d70-4998-af26-94dde14d66c4" providerId="ADAL" clId="{1F3A9603-5F70-7249-A6D9-C9F49E5E64B7}" dt="2024-10-28T13:30:38.015" v="313"/>
          <ac:spMkLst>
            <pc:docMk/>
            <pc:sldMk cId="3981746752" sldId="267"/>
            <ac:spMk id="3" creationId="{66C66FFD-CABD-B973-2691-55DBD0E5DB0F}"/>
          </ac:spMkLst>
        </pc:spChg>
        <pc:spChg chg="add mod">
          <ac:chgData name="Deborah K. Steinberg" userId="358359b2-4d70-4998-af26-94dde14d66c4" providerId="ADAL" clId="{1F3A9603-5F70-7249-A6D9-C9F49E5E64B7}" dt="2024-10-28T13:32:56.163" v="365" actId="1076"/>
          <ac:spMkLst>
            <pc:docMk/>
            <pc:sldMk cId="3981746752" sldId="267"/>
            <ac:spMk id="6" creationId="{068A97CD-2093-B526-71A0-3D0074B5E259}"/>
          </ac:spMkLst>
        </pc:spChg>
        <pc:picChg chg="add mod">
          <ac:chgData name="Deborah K. Steinberg" userId="358359b2-4d70-4998-af26-94dde14d66c4" providerId="ADAL" clId="{1F3A9603-5F70-7249-A6D9-C9F49E5E64B7}" dt="2024-10-28T13:33:52.835" v="367" actId="2085"/>
          <ac:picMkLst>
            <pc:docMk/>
            <pc:sldMk cId="3981746752" sldId="267"/>
            <ac:picMk id="5" creationId="{F2C5D169-63C5-0A93-D4BB-30A98D39972B}"/>
          </ac:picMkLst>
        </pc:picChg>
      </pc:sldChg>
    </pc:docChg>
  </pc:docChgLst>
  <pc:docChgLst>
    <pc:chgData name="Deborah K. Steinberg" userId="358359b2-4d70-4998-af26-94dde14d66c4" providerId="ADAL" clId="{96845AE6-B0EA-2A4D-96C2-081E26BF3F6E}"/>
    <pc:docChg chg="custSel addSld delSld modSld sldOrd">
      <pc:chgData name="Deborah K. Steinberg" userId="358359b2-4d70-4998-af26-94dde14d66c4" providerId="ADAL" clId="{96845AE6-B0EA-2A4D-96C2-081E26BF3F6E}" dt="2024-10-22T20:28:31.412" v="211" actId="18331"/>
      <pc:docMkLst>
        <pc:docMk/>
      </pc:docMkLst>
      <pc:sldChg chg="addSp delSp modSp mod">
        <pc:chgData name="Deborah K. Steinberg" userId="358359b2-4d70-4998-af26-94dde14d66c4" providerId="ADAL" clId="{96845AE6-B0EA-2A4D-96C2-081E26BF3F6E}" dt="2024-10-22T19:17:17.262" v="203" actId="1076"/>
        <pc:sldMkLst>
          <pc:docMk/>
          <pc:sldMk cId="1805575762" sldId="256"/>
        </pc:sldMkLst>
        <pc:spChg chg="mod">
          <ac:chgData name="Deborah K. Steinberg" userId="358359b2-4d70-4998-af26-94dde14d66c4" providerId="ADAL" clId="{96845AE6-B0EA-2A4D-96C2-081E26BF3F6E}" dt="2024-10-22T19:17:17.262" v="203" actId="1076"/>
          <ac:spMkLst>
            <pc:docMk/>
            <pc:sldMk cId="1805575762" sldId="256"/>
            <ac:spMk id="34" creationId="{433D92C3-B24F-4E5F-0B5D-40C011FD8374}"/>
          </ac:spMkLst>
        </pc:spChg>
        <pc:picChg chg="add del mod">
          <ac:chgData name="Deborah K. Steinberg" userId="358359b2-4d70-4998-af26-94dde14d66c4" providerId="ADAL" clId="{96845AE6-B0EA-2A4D-96C2-081E26BF3F6E}" dt="2024-10-22T19:16:21.200" v="194" actId="478"/>
          <ac:picMkLst>
            <pc:docMk/>
            <pc:sldMk cId="1805575762" sldId="256"/>
            <ac:picMk id="6" creationId="{5F18BA9D-A07D-12F6-BAA2-B8F50C3573DC}"/>
          </ac:picMkLst>
        </pc:picChg>
        <pc:picChg chg="add mod">
          <ac:chgData name="Deborah K. Steinberg" userId="358359b2-4d70-4998-af26-94dde14d66c4" providerId="ADAL" clId="{96845AE6-B0EA-2A4D-96C2-081E26BF3F6E}" dt="2024-10-22T19:17:06.796" v="202" actId="14100"/>
          <ac:picMkLst>
            <pc:docMk/>
            <pc:sldMk cId="1805575762" sldId="256"/>
            <ac:picMk id="8" creationId="{404B388B-2E54-A01A-04F1-36C6454E2914}"/>
          </ac:picMkLst>
        </pc:picChg>
        <pc:picChg chg="del">
          <ac:chgData name="Deborah K. Steinberg" userId="358359b2-4d70-4998-af26-94dde14d66c4" providerId="ADAL" clId="{96845AE6-B0EA-2A4D-96C2-081E26BF3F6E}" dt="2024-10-22T19:16:56.223" v="199" actId="478"/>
          <ac:picMkLst>
            <pc:docMk/>
            <pc:sldMk cId="1805575762" sldId="256"/>
            <ac:picMk id="33" creationId="{5EE568C5-8961-E6D0-6185-69964149C4D8}"/>
          </ac:picMkLst>
        </pc:picChg>
      </pc:sldChg>
      <pc:sldChg chg="modSp">
        <pc:chgData name="Deborah K. Steinberg" userId="358359b2-4d70-4998-af26-94dde14d66c4" providerId="ADAL" clId="{96845AE6-B0EA-2A4D-96C2-081E26BF3F6E}" dt="2024-10-21T22:01:05.770" v="31" actId="18331"/>
        <pc:sldMkLst>
          <pc:docMk/>
          <pc:sldMk cId="943049800" sldId="257"/>
        </pc:sldMkLst>
        <pc:picChg chg="mod">
          <ac:chgData name="Deborah K. Steinberg" userId="358359b2-4d70-4998-af26-94dde14d66c4" providerId="ADAL" clId="{96845AE6-B0EA-2A4D-96C2-081E26BF3F6E}" dt="2024-10-21T22:01:05.770" v="31" actId="18331"/>
          <ac:picMkLst>
            <pc:docMk/>
            <pc:sldMk cId="943049800" sldId="257"/>
            <ac:picMk id="12" creationId="{484D390B-9440-F9BE-46AF-A2355DCFA0C3}"/>
          </ac:picMkLst>
        </pc:picChg>
      </pc:sldChg>
      <pc:sldChg chg="modNotesTx">
        <pc:chgData name="Deborah K. Steinberg" userId="358359b2-4d70-4998-af26-94dde14d66c4" providerId="ADAL" clId="{96845AE6-B0EA-2A4D-96C2-081E26BF3F6E}" dt="2024-10-21T15:41:43.372" v="28" actId="20577"/>
        <pc:sldMkLst>
          <pc:docMk/>
          <pc:sldMk cId="0" sldId="260"/>
        </pc:sldMkLst>
      </pc:sldChg>
      <pc:sldChg chg="modSp add mod ord">
        <pc:chgData name="Deborah K. Steinberg" userId="358359b2-4d70-4998-af26-94dde14d66c4" providerId="ADAL" clId="{96845AE6-B0EA-2A4D-96C2-081E26BF3F6E}" dt="2024-10-22T19:05:24.820" v="76" actId="20577"/>
        <pc:sldMkLst>
          <pc:docMk/>
          <pc:sldMk cId="2244724822" sldId="261"/>
        </pc:sldMkLst>
        <pc:spChg chg="mod">
          <ac:chgData name="Deborah K. Steinberg" userId="358359b2-4d70-4998-af26-94dde14d66c4" providerId="ADAL" clId="{96845AE6-B0EA-2A4D-96C2-081E26BF3F6E}" dt="2024-10-22T19:05:24.820" v="76" actId="20577"/>
          <ac:spMkLst>
            <pc:docMk/>
            <pc:sldMk cId="2244724822" sldId="261"/>
            <ac:spMk id="4" creationId="{4FA3B73E-B87F-4B51-A315-BB2B614462C6}"/>
          </ac:spMkLst>
        </pc:spChg>
        <pc:spChg chg="mod">
          <ac:chgData name="Deborah K. Steinberg" userId="358359b2-4d70-4998-af26-94dde14d66c4" providerId="ADAL" clId="{96845AE6-B0EA-2A4D-96C2-081E26BF3F6E}" dt="2024-10-22T19:03:51.821" v="42" actId="20577"/>
          <ac:spMkLst>
            <pc:docMk/>
            <pc:sldMk cId="2244724822" sldId="261"/>
            <ac:spMk id="9" creationId="{41245320-4029-4D7E-A989-CC90719D706A}"/>
          </ac:spMkLst>
        </pc:spChg>
      </pc:sldChg>
      <pc:sldChg chg="add del">
        <pc:chgData name="Deborah K. Steinberg" userId="358359b2-4d70-4998-af26-94dde14d66c4" providerId="ADAL" clId="{96845AE6-B0EA-2A4D-96C2-081E26BF3F6E}" dt="2024-10-21T21:42:53.688" v="30" actId="2696"/>
        <pc:sldMkLst>
          <pc:docMk/>
          <pc:sldMk cId="3485370883" sldId="262"/>
        </pc:sldMkLst>
      </pc:sldChg>
      <pc:sldChg chg="add">
        <pc:chgData name="Deborah K. Steinberg" userId="358359b2-4d70-4998-af26-94dde14d66c4" providerId="ADAL" clId="{96845AE6-B0EA-2A4D-96C2-081E26BF3F6E}" dt="2024-10-21T21:42:47.680" v="29"/>
        <pc:sldMkLst>
          <pc:docMk/>
          <pc:sldMk cId="587777270" sldId="263"/>
        </pc:sldMkLst>
      </pc:sldChg>
      <pc:sldChg chg="delSp modSp add del mod">
        <pc:chgData name="Deborah K. Steinberg" userId="358359b2-4d70-4998-af26-94dde14d66c4" providerId="ADAL" clId="{96845AE6-B0EA-2A4D-96C2-081E26BF3F6E}" dt="2024-10-22T20:26:26.301" v="209" actId="2696"/>
        <pc:sldMkLst>
          <pc:docMk/>
          <pc:sldMk cId="2416047410" sldId="264"/>
        </pc:sldMkLst>
        <pc:spChg chg="mod">
          <ac:chgData name="Deborah K. Steinberg" userId="358359b2-4d70-4998-af26-94dde14d66c4" providerId="ADAL" clId="{96845AE6-B0EA-2A4D-96C2-081E26BF3F6E}" dt="2024-10-22T19:08:05.884" v="108" actId="20577"/>
          <ac:spMkLst>
            <pc:docMk/>
            <pc:sldMk cId="2416047410" sldId="264"/>
            <ac:spMk id="3" creationId="{7D04FB45-F3D9-4425-8132-BEB23BEC0940}"/>
          </ac:spMkLst>
        </pc:spChg>
        <pc:spChg chg="del">
          <ac:chgData name="Deborah K. Steinberg" userId="358359b2-4d70-4998-af26-94dde14d66c4" providerId="ADAL" clId="{96845AE6-B0EA-2A4D-96C2-081E26BF3F6E}" dt="2024-10-22T19:08:12.162" v="109" actId="478"/>
          <ac:spMkLst>
            <pc:docMk/>
            <pc:sldMk cId="2416047410" sldId="264"/>
            <ac:spMk id="5" creationId="{4BC05F3C-DD29-3DCE-D85E-DA8FF5E13171}"/>
          </ac:spMkLst>
        </pc:spChg>
        <pc:spChg chg="del">
          <ac:chgData name="Deborah K. Steinberg" userId="358359b2-4d70-4998-af26-94dde14d66c4" providerId="ADAL" clId="{96845AE6-B0EA-2A4D-96C2-081E26BF3F6E}" dt="2024-10-22T19:08:12.162" v="109" actId="478"/>
          <ac:spMkLst>
            <pc:docMk/>
            <pc:sldMk cId="2416047410" sldId="264"/>
            <ac:spMk id="20" creationId="{2ED09537-0AB8-2C46-B968-F7C5D42C5621}"/>
          </ac:spMkLst>
        </pc:spChg>
        <pc:spChg chg="del">
          <ac:chgData name="Deborah K. Steinberg" userId="358359b2-4d70-4998-af26-94dde14d66c4" providerId="ADAL" clId="{96845AE6-B0EA-2A4D-96C2-081E26BF3F6E}" dt="2024-10-22T19:08:12.162" v="109" actId="478"/>
          <ac:spMkLst>
            <pc:docMk/>
            <pc:sldMk cId="2416047410" sldId="264"/>
            <ac:spMk id="23" creationId="{F253C6AF-8E39-5877-1E14-20F5446AD9B7}"/>
          </ac:spMkLst>
        </pc:spChg>
        <pc:spChg chg="del">
          <ac:chgData name="Deborah K. Steinberg" userId="358359b2-4d70-4998-af26-94dde14d66c4" providerId="ADAL" clId="{96845AE6-B0EA-2A4D-96C2-081E26BF3F6E}" dt="2024-10-22T19:08:12.162" v="109" actId="478"/>
          <ac:spMkLst>
            <pc:docMk/>
            <pc:sldMk cId="2416047410" sldId="264"/>
            <ac:spMk id="25" creationId="{837AD395-C3BF-5C39-28F3-0EAB30127C84}"/>
          </ac:spMkLst>
        </pc:spChg>
        <pc:spChg chg="del">
          <ac:chgData name="Deborah K. Steinberg" userId="358359b2-4d70-4998-af26-94dde14d66c4" providerId="ADAL" clId="{96845AE6-B0EA-2A4D-96C2-081E26BF3F6E}" dt="2024-10-22T19:08:12.162" v="109" actId="478"/>
          <ac:spMkLst>
            <pc:docMk/>
            <pc:sldMk cId="2416047410" sldId="264"/>
            <ac:spMk id="30" creationId="{2D63AC30-DF2D-7A7E-62BC-B0835A83323D}"/>
          </ac:spMkLst>
        </pc:spChg>
        <pc:spChg chg="del">
          <ac:chgData name="Deborah K. Steinberg" userId="358359b2-4d70-4998-af26-94dde14d66c4" providerId="ADAL" clId="{96845AE6-B0EA-2A4D-96C2-081E26BF3F6E}" dt="2024-10-22T19:08:17.274" v="111" actId="478"/>
          <ac:spMkLst>
            <pc:docMk/>
            <pc:sldMk cId="2416047410" sldId="264"/>
            <ac:spMk id="31" creationId="{DC30AE87-8EF4-0AA1-0D6F-F12F2C99F944}"/>
          </ac:spMkLst>
        </pc:spChg>
        <pc:spChg chg="del">
          <ac:chgData name="Deborah K. Steinberg" userId="358359b2-4d70-4998-af26-94dde14d66c4" providerId="ADAL" clId="{96845AE6-B0EA-2A4D-96C2-081E26BF3F6E}" dt="2024-10-22T19:08:15.169" v="110" actId="478"/>
          <ac:spMkLst>
            <pc:docMk/>
            <pc:sldMk cId="2416047410" sldId="264"/>
            <ac:spMk id="32" creationId="{EF5CE1BB-79CB-6C05-0BE6-18D3716BC937}"/>
          </ac:spMkLst>
        </pc:spChg>
        <pc:spChg chg="del">
          <ac:chgData name="Deborah K. Steinberg" userId="358359b2-4d70-4998-af26-94dde14d66c4" providerId="ADAL" clId="{96845AE6-B0EA-2A4D-96C2-081E26BF3F6E}" dt="2024-10-22T19:08:12.162" v="109" actId="478"/>
          <ac:spMkLst>
            <pc:docMk/>
            <pc:sldMk cId="2416047410" sldId="264"/>
            <ac:spMk id="34" creationId="{E9742347-194C-7EB3-0909-744AEE4F1AB4}"/>
          </ac:spMkLst>
        </pc:spChg>
        <pc:spChg chg="del">
          <ac:chgData name="Deborah K. Steinberg" userId="358359b2-4d70-4998-af26-94dde14d66c4" providerId="ADAL" clId="{96845AE6-B0EA-2A4D-96C2-081E26BF3F6E}" dt="2024-10-22T19:08:12.162" v="109" actId="478"/>
          <ac:spMkLst>
            <pc:docMk/>
            <pc:sldMk cId="2416047410" sldId="264"/>
            <ac:spMk id="35" creationId="{264B6E75-2E98-94B0-458B-829AC5D29D46}"/>
          </ac:spMkLst>
        </pc:spChg>
        <pc:picChg chg="del">
          <ac:chgData name="Deborah K. Steinberg" userId="358359b2-4d70-4998-af26-94dde14d66c4" providerId="ADAL" clId="{96845AE6-B0EA-2A4D-96C2-081E26BF3F6E}" dt="2024-10-22T19:08:12.162" v="109" actId="478"/>
          <ac:picMkLst>
            <pc:docMk/>
            <pc:sldMk cId="2416047410" sldId="264"/>
            <ac:picMk id="2" creationId="{D59912C8-7C4B-4BB5-32C5-1A9A432AC026}"/>
          </ac:picMkLst>
        </pc:picChg>
        <pc:picChg chg="del">
          <ac:chgData name="Deborah K. Steinberg" userId="358359b2-4d70-4998-af26-94dde14d66c4" providerId="ADAL" clId="{96845AE6-B0EA-2A4D-96C2-081E26BF3F6E}" dt="2024-10-22T19:08:12.162" v="109" actId="478"/>
          <ac:picMkLst>
            <pc:docMk/>
            <pc:sldMk cId="2416047410" sldId="264"/>
            <ac:picMk id="24" creationId="{4EAEE2CA-9D4F-04DB-3089-C9AF71A84AF2}"/>
          </ac:picMkLst>
        </pc:picChg>
        <pc:picChg chg="del">
          <ac:chgData name="Deborah K. Steinberg" userId="358359b2-4d70-4998-af26-94dde14d66c4" providerId="ADAL" clId="{96845AE6-B0EA-2A4D-96C2-081E26BF3F6E}" dt="2024-10-22T19:08:12.162" v="109" actId="478"/>
          <ac:picMkLst>
            <pc:docMk/>
            <pc:sldMk cId="2416047410" sldId="264"/>
            <ac:picMk id="26" creationId="{5606BB4B-5756-AC2E-7708-75A0C06AD3F0}"/>
          </ac:picMkLst>
        </pc:picChg>
        <pc:picChg chg="del">
          <ac:chgData name="Deborah K. Steinberg" userId="358359b2-4d70-4998-af26-94dde14d66c4" providerId="ADAL" clId="{96845AE6-B0EA-2A4D-96C2-081E26BF3F6E}" dt="2024-10-22T19:08:12.162" v="109" actId="478"/>
          <ac:picMkLst>
            <pc:docMk/>
            <pc:sldMk cId="2416047410" sldId="264"/>
            <ac:picMk id="27" creationId="{AB789970-EACC-E775-A22D-ADBB42A26B6C}"/>
          </ac:picMkLst>
        </pc:picChg>
        <pc:picChg chg="del">
          <ac:chgData name="Deborah K. Steinberg" userId="358359b2-4d70-4998-af26-94dde14d66c4" providerId="ADAL" clId="{96845AE6-B0EA-2A4D-96C2-081E26BF3F6E}" dt="2024-10-22T19:08:12.162" v="109" actId="478"/>
          <ac:picMkLst>
            <pc:docMk/>
            <pc:sldMk cId="2416047410" sldId="264"/>
            <ac:picMk id="28" creationId="{42FD61C5-B011-7EA7-D2D7-99B110DB52B3}"/>
          </ac:picMkLst>
        </pc:picChg>
        <pc:picChg chg="del">
          <ac:chgData name="Deborah K. Steinberg" userId="358359b2-4d70-4998-af26-94dde14d66c4" providerId="ADAL" clId="{96845AE6-B0EA-2A4D-96C2-081E26BF3F6E}" dt="2024-10-22T19:08:12.162" v="109" actId="478"/>
          <ac:picMkLst>
            <pc:docMk/>
            <pc:sldMk cId="2416047410" sldId="264"/>
            <ac:picMk id="29" creationId="{54630366-B93B-7249-00F0-460656675A80}"/>
          </ac:picMkLst>
        </pc:picChg>
        <pc:picChg chg="del">
          <ac:chgData name="Deborah K. Steinberg" userId="358359b2-4d70-4998-af26-94dde14d66c4" providerId="ADAL" clId="{96845AE6-B0EA-2A4D-96C2-081E26BF3F6E}" dt="2024-10-22T19:08:12.162" v="109" actId="478"/>
          <ac:picMkLst>
            <pc:docMk/>
            <pc:sldMk cId="2416047410" sldId="264"/>
            <ac:picMk id="33" creationId="{F1E7A197-50A7-4CFF-8C5F-045023EC1265}"/>
          </ac:picMkLst>
        </pc:picChg>
      </pc:sldChg>
      <pc:sldChg chg="addSp modSp add mod">
        <pc:chgData name="Deborah K. Steinberg" userId="358359b2-4d70-4998-af26-94dde14d66c4" providerId="ADAL" clId="{96845AE6-B0EA-2A4D-96C2-081E26BF3F6E}" dt="2024-10-22T19:22:17.774" v="207" actId="18331"/>
        <pc:sldMkLst>
          <pc:docMk/>
          <pc:sldMk cId="3898753926" sldId="265"/>
        </pc:sldMkLst>
        <pc:spChg chg="mod">
          <ac:chgData name="Deborah K. Steinberg" userId="358359b2-4d70-4998-af26-94dde14d66c4" providerId="ADAL" clId="{96845AE6-B0EA-2A4D-96C2-081E26BF3F6E}" dt="2024-10-22T19:19:34.779" v="204" actId="1076"/>
          <ac:spMkLst>
            <pc:docMk/>
            <pc:sldMk cId="3898753926" sldId="265"/>
            <ac:spMk id="3" creationId="{0FBF79A6-031B-09AD-78D2-433D0874DC0E}"/>
          </ac:spMkLst>
        </pc:spChg>
        <pc:spChg chg="add mod">
          <ac:chgData name="Deborah K. Steinberg" userId="358359b2-4d70-4998-af26-94dde14d66c4" providerId="ADAL" clId="{96845AE6-B0EA-2A4D-96C2-081E26BF3F6E}" dt="2024-10-22T19:21:37.713" v="206" actId="1076"/>
          <ac:spMkLst>
            <pc:docMk/>
            <pc:sldMk cId="3898753926" sldId="265"/>
            <ac:spMk id="5" creationId="{D4D39EC2-E01A-3456-777B-7CBF00FE0272}"/>
          </ac:spMkLst>
        </pc:spChg>
        <pc:picChg chg="add mod">
          <ac:chgData name="Deborah K. Steinberg" userId="358359b2-4d70-4998-af26-94dde14d66c4" providerId="ADAL" clId="{96845AE6-B0EA-2A4D-96C2-081E26BF3F6E}" dt="2024-10-22T19:11:35.040" v="171"/>
          <ac:picMkLst>
            <pc:docMk/>
            <pc:sldMk cId="3898753926" sldId="265"/>
            <ac:picMk id="2" creationId="{3889C753-6D7A-50D1-2A71-EF1A89918D89}"/>
          </ac:picMkLst>
        </pc:picChg>
        <pc:picChg chg="add mod">
          <ac:chgData name="Deborah K. Steinberg" userId="358359b2-4d70-4998-af26-94dde14d66c4" providerId="ADAL" clId="{96845AE6-B0EA-2A4D-96C2-081E26BF3F6E}" dt="2024-10-22T19:11:35.040" v="171"/>
          <ac:picMkLst>
            <pc:docMk/>
            <pc:sldMk cId="3898753926" sldId="265"/>
            <ac:picMk id="4" creationId="{25F70063-2AA6-C22E-3EA6-D1C2883EB85F}"/>
          </ac:picMkLst>
        </pc:picChg>
        <pc:picChg chg="add mod">
          <ac:chgData name="Deborah K. Steinberg" userId="358359b2-4d70-4998-af26-94dde14d66c4" providerId="ADAL" clId="{96845AE6-B0EA-2A4D-96C2-081E26BF3F6E}" dt="2024-10-22T19:22:17.774" v="207" actId="18331"/>
          <ac:picMkLst>
            <pc:docMk/>
            <pc:sldMk cId="3898753926" sldId="265"/>
            <ac:picMk id="6" creationId="{83C2E5CB-D826-4E66-BCC7-EA38D5DC0DDF}"/>
          </ac:picMkLst>
        </pc:picChg>
      </pc:sldChg>
      <pc:sldChg chg="modSp add modNotesTx">
        <pc:chgData name="Deborah K. Steinberg" userId="358359b2-4d70-4998-af26-94dde14d66c4" providerId="ADAL" clId="{96845AE6-B0EA-2A4D-96C2-081E26BF3F6E}" dt="2024-10-22T20:28:31.412" v="211" actId="18331"/>
        <pc:sldMkLst>
          <pc:docMk/>
          <pc:sldMk cId="3559049480" sldId="266"/>
        </pc:sldMkLst>
        <pc:picChg chg="mod">
          <ac:chgData name="Deborah K. Steinberg" userId="358359b2-4d70-4998-af26-94dde14d66c4" providerId="ADAL" clId="{96845AE6-B0EA-2A4D-96C2-081E26BF3F6E}" dt="2024-10-22T20:28:31.412" v="211" actId="18331"/>
          <ac:picMkLst>
            <pc:docMk/>
            <pc:sldMk cId="3559049480" sldId="266"/>
            <ac:picMk id="1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49226-C95D-2244-A838-ECD00A5BCFC3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BC7A6-C979-D745-9A15-E03539697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1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A2EC5-4F5A-FE63-C2C9-6DA417DA2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405FE2-2075-1747-C022-A60333148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E53BFD-172B-3B8B-DF9F-6BDA78266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46DBE-B827-B229-3A44-2616C5CDD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C7A6-C979-D745-9A15-E035396976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4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Top panel: timeline of sampling from Palmer Station and the regional survey platforms (cruise, gliders, moorings, satellites). Also shown is the climatological mean of sea ice cover near Palmer Station. Bottom Panel: Study region showing the previous grid and our PAL-6 (current) grid expansion, cruise and gliders, moorings, sampling sites and key partner research stations. Map inset on right shows typical local-scale presence/foraging of whales, penguin colonies, acoustic surveys and sampling at Palmer Station..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C7A6-C979-D745-9A15-E035396976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73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Yr</a:t>
            </a:r>
            <a:r>
              <a:rPr lang="en-US" dirty="0"/>
              <a:t> round important </a:t>
            </a:r>
            <a:r>
              <a:rPr lang="en-US" dirty="0" err="1"/>
              <a:t>bu</a:t>
            </a:r>
            <a:r>
              <a:rPr lang="en-US" dirty="0"/>
              <a:t> challenging because of sea 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C7A6-C979-D745-9A15-E035396976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44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2D20D-9E67-8A28-523C-11D3CAD89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42660C-2B29-7B70-2439-80A2141AB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EC1AF-F1B1-90A6-A8F9-B4DB7FACB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Quantitative filter technique measurements of spectral light absorption by aquatic particles using a portable integrating cavity absorption meter (</a:t>
            </a:r>
            <a:r>
              <a:rPr lang="en-US" b="1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QFT</a:t>
            </a:r>
            <a: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b="1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ICAM</a:t>
            </a:r>
            <a: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93A1A-6B57-CE66-D51C-772DD5D441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C7A6-C979-D745-9A15-E035396976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67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C7A6-C979-D745-9A15-E035396976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44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A suite of adaptive sampling strategies to understand the ecology of marine mammals and response to disturbance</a:t>
            </a:r>
            <a:endParaRPr lang="en-US" b="0" dirty="0">
              <a:solidFill>
                <a:schemeClr val="tx2"/>
              </a:solidFill>
              <a:ea typeface="Helvetica" pitchFamily="-106" charset="0"/>
              <a:cs typeface="Helvetica" pitchFamily="-106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C7A6-C979-D745-9A15-E035396976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63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Long term trends in (A) climate cycles; (B) physical drivers: winter air temperature, sea ice duration, and (C) summer storminess from reanalysis; (D) January depth-integrated phytoplankton; (E) January Antarctic krill abundance and whale pregnancies; and (F) penguin breeding pairs at Palmer. Shown are standardized anomalies (dotted), smoothed multi-yearly variability (solid), and long-term trends (dashed) for those series with trends at p &lt; 0.05 significance.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r>
              <a:rPr lang="en-US" dirty="0">
                <a:effectLst/>
                <a:latin typeface="Helvetica" pitchFamily="2" charset="0"/>
              </a:rPr>
              <a:t>Decadal variability along the West Antarctic Peninsula. Long-term trends observed in (A) climate cycles, (B) physical drivers (winter air temperature and sea ice duration), (C) summer storminess derived from ERA5</a:t>
            </a:r>
          </a:p>
          <a:p>
            <a:r>
              <a:rPr lang="en-US" dirty="0">
                <a:effectLst/>
                <a:latin typeface="Helvetica" pitchFamily="2" charset="0"/>
              </a:rPr>
              <a:t>reanalysis from the European Centre for Medium-Range Weather Forecast weather reanalysis, (D) January </a:t>
            </a:r>
            <a:r>
              <a:rPr lang="en-US" dirty="0" err="1">
                <a:effectLst/>
                <a:latin typeface="Helvetica" pitchFamily="2" charset="0"/>
              </a:rPr>
              <a:t>depthintegrated</a:t>
            </a:r>
            <a:r>
              <a:rPr lang="en-US" dirty="0">
                <a:effectLst/>
                <a:latin typeface="Helvetica" pitchFamily="2" charset="0"/>
              </a:rPr>
              <a:t> phytoplankton, (E) January Antarctic krill (</a:t>
            </a:r>
            <a:r>
              <a:rPr lang="en-US" dirty="0" err="1">
                <a:effectLst/>
                <a:latin typeface="Helvetica" pitchFamily="2" charset="0"/>
              </a:rPr>
              <a:t>Euphausia</a:t>
            </a:r>
            <a:r>
              <a:rPr lang="en-US" dirty="0">
                <a:effectLst/>
                <a:latin typeface="Helvetica" pitchFamily="2" charset="0"/>
              </a:rPr>
              <a:t> superba) abundance and whale pregnancies, and (F) penguin (</a:t>
            </a:r>
            <a:r>
              <a:rPr lang="en-US" dirty="0" err="1">
                <a:effectLst/>
                <a:latin typeface="Helvetica" pitchFamily="2" charset="0"/>
              </a:rPr>
              <a:t>Adélie</a:t>
            </a:r>
            <a:r>
              <a:rPr lang="en-US" dirty="0">
                <a:effectLst/>
                <a:latin typeface="Helvetica" pitchFamily="2" charset="0"/>
              </a:rPr>
              <a:t>, </a:t>
            </a:r>
            <a:r>
              <a:rPr lang="en-US" dirty="0" err="1">
                <a:effectLst/>
                <a:latin typeface="Helvetica" pitchFamily="2" charset="0"/>
              </a:rPr>
              <a:t>Pygoscelis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adeliae</a:t>
            </a:r>
            <a:r>
              <a:rPr lang="en-US" dirty="0">
                <a:effectLst/>
                <a:latin typeface="Helvetica" pitchFamily="2" charset="0"/>
              </a:rPr>
              <a:t>; gentoo, </a:t>
            </a:r>
            <a:r>
              <a:rPr lang="en-US" dirty="0" err="1">
                <a:effectLst/>
                <a:latin typeface="Helvetica" pitchFamily="2" charset="0"/>
              </a:rPr>
              <a:t>Pygoscelis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papua</a:t>
            </a:r>
            <a:r>
              <a:rPr lang="en-US" dirty="0">
                <a:effectLst/>
                <a:latin typeface="Helvetica" pitchFamily="2" charset="0"/>
              </a:rPr>
              <a:t>; and chinstrap, </a:t>
            </a:r>
            <a:r>
              <a:rPr lang="en-US" dirty="0" err="1">
                <a:effectLst/>
                <a:latin typeface="Helvetica" pitchFamily="2" charset="0"/>
              </a:rPr>
              <a:t>Pygoscelis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antarcticus</a:t>
            </a:r>
            <a:r>
              <a:rPr lang="en-US" dirty="0">
                <a:effectLst/>
                <a:latin typeface="Helvetica" pitchFamily="2" charset="0"/>
              </a:rPr>
              <a:t>) breeding pairs at Palmer Station. Shown are standardized anomalies (dotted), smoothed multi-yearly variability (unbroken), and long-term trends (broken) for those series with trends at P &lt;0.05 significance. (Schofield et al. 2024)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8B5B-6B0A-492B-D92A-BDB38F77B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96915-D2FC-A770-3C09-857001D4D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32754-BEC8-9F87-BDD3-F40CF9E93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3844-76A7-354E-AECF-BEA191BFF64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A1E7D-60DF-2C34-0D3A-EAC909062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364A2-F6F8-E397-A12A-35FED879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F05E-7122-3847-B5D7-09C65E1A6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98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9C184-367D-576C-4F59-2308BDB5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4D72F-EB84-078D-DCC0-8B1592AF6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897ED-BC18-F05E-F935-41F9EF58A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3844-76A7-354E-AECF-BEA191BFF64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2E9FF-967B-67D5-5923-8A129394E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B81AF-EBD1-6A9D-CCA2-23E5A0522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F05E-7122-3847-B5D7-09C65E1A6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0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0FDB06-4784-1B37-D48D-56782D3CD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FFD0F-B735-0800-4A2E-FAB2A9700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7A0DB-CD9E-BF26-647E-97E658D0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3844-76A7-354E-AECF-BEA191BFF64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2B043-8020-8819-09CB-21D3611EC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6BC74-5F39-4287-67EA-C4EBDAF1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F05E-7122-3847-B5D7-09C65E1A6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9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3B347-919B-8FBB-D83C-963464EB7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0F3D-AC9C-F6DD-4A4F-372AF7BE2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502BF-2D28-2DC1-6135-40BBF886B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3844-76A7-354E-AECF-BEA191BFF64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402AA-BFD2-32CC-68C7-8D92C4C6C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28F58-C3BA-7C20-1698-2618B263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F05E-7122-3847-B5D7-09C65E1A6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77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C70C0-4FC5-CF8E-15BD-BA827987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72FC7-BF3A-7261-65D1-E92082E33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2906B-C372-330E-1ED1-D3CE5A01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3844-76A7-354E-AECF-BEA191BFF64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9506-3A9D-587C-3DA5-5A8BC430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C7CAB-366C-D874-D9C3-F084313C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F05E-7122-3847-B5D7-09C65E1A6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08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8654-2358-B456-EB00-F16190B41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A2966-F944-B3EA-D974-59ECF8567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A601F-049F-F1B3-9DF3-DF6ED0F5B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8537B-ACC8-3B21-9C94-FA73648C3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3844-76A7-354E-AECF-BEA191BFF64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39A10-48D1-A622-29A0-815F85A94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E7537-A929-7BF9-0CBB-F6D345BB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F05E-7122-3847-B5D7-09C65E1A6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93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B6187-5C0C-D10F-48DF-765711B1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563D0-859A-E1AE-653C-37553C93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BF424B-F7C9-9D36-0D83-9E7526BA9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909933-AA60-7EAB-6C47-274305E98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D94FF7-B76C-49A5-646E-9BAEB48D7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0AC802-DBEB-38E8-2CD3-A4449113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3844-76A7-354E-AECF-BEA191BFF64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A0A68B-F124-46E7-72B5-F585973F7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A52188-1016-8E86-93B7-D8B8BC1C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F05E-7122-3847-B5D7-09C65E1A6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2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E0410-10DC-6E47-DC2E-5D7C22048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D6EB3C-0154-E1C6-6754-FEBE7CFB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3844-76A7-354E-AECF-BEA191BFF64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DCD4E-78A6-DECA-4DE9-10AE602B2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FBBEE-460B-7641-68A1-BF7CF5CA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F05E-7122-3847-B5D7-09C65E1A6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2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2BE070-364D-7410-DD55-13E1015F1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3844-76A7-354E-AECF-BEA191BFF64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F97DE4-06A9-A4F5-67F6-081486DE4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49D1F-CE48-B1AD-53DB-D5F8D5FA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F05E-7122-3847-B5D7-09C65E1A6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9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E810B-CF1C-8134-4F9E-C55AA8FDC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B1CD8-E183-4BC9-758F-8424DB969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41F88-EB03-9B14-8015-69C34A1FA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25874-E6FD-6527-2F20-60F77FEF2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3844-76A7-354E-AECF-BEA191BFF64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64DEB-1DA1-7077-E174-C0E00F31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E2C76-E676-22AC-5F17-023C610A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F05E-7122-3847-B5D7-09C65E1A6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19F3-6C79-9F77-0E7E-C759E9F89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4EAD7-97F8-5FB4-4406-B9E02A4D2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88E91-B8E0-AA63-C500-A695A0978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A5A45-C484-0476-F240-A89B74A0B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3844-76A7-354E-AECF-BEA191BFF64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E2399-D7E4-AC02-21EB-29CF743F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2E6CA-0254-3860-2052-FFDE2A793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F05E-7122-3847-B5D7-09C65E1A6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0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75FF-08E4-5042-2DE6-010C2AE8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E8F91-F46C-4AD5-01A4-132661C2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5C425-0DCF-D559-0367-CE8FC51CE4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823844-76A7-354E-AECF-BEA191BFF64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B72B5-8340-F376-7610-18B983F90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8DB0C-64F1-B2CA-9462-DDEEDDDE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EDF05E-7122-3847-B5D7-09C65E1A6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1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11" Type="http://schemas.openxmlformats.org/officeDocument/2006/relationships/image" Target="../media/image49.tiff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1483A-5490-203F-D54D-8076900D5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0FBF79A6-031B-09AD-78D2-433D0874D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450" y="284474"/>
            <a:ext cx="9149839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Primary core measurements/sampling and signature data sets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889C753-6D7A-50D1-2A71-EF1A8991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7275" y="497249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F70063-2AA6-C22E-3EA6-D1C2883E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25" y="4972490"/>
            <a:ext cx="1817850" cy="1828800"/>
          </a:xfrm>
          <a:prstGeom prst="rect">
            <a:avLst/>
          </a:prstGeom>
        </p:spPr>
      </p:pic>
      <p:pic>
        <p:nvPicPr>
          <p:cNvPr id="6" name="Picture 5" descr="A group of men working in a factory&#10;&#10;Description automatically generated">
            <a:extLst>
              <a:ext uri="{FF2B5EF4-FFF2-40B4-BE49-F238E27FC236}">
                <a16:creationId xmlns:a16="http://schemas.microsoft.com/office/drawing/2014/main" id="{83C2E5CB-D826-4E66-BCC7-EA38D5DC0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87770" y="2315782"/>
            <a:ext cx="4928754" cy="369656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4D39EC2-E01A-3456-777B-7CBF00FE0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3536" y="3732596"/>
            <a:ext cx="3566859" cy="123989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Palmer LTER </a:t>
            </a:r>
          </a:p>
          <a:p>
            <a:r>
              <a:rPr lang="en-US" dirty="0">
                <a:solidFill>
                  <a:schemeClr val="tx1"/>
                </a:solidFill>
              </a:rPr>
              <a:t>Mid-Term Review 2024</a:t>
            </a:r>
          </a:p>
        </p:txBody>
      </p:sp>
    </p:spTree>
    <p:extLst>
      <p:ext uri="{BB962C8B-B14F-4D97-AF65-F5344CB8AC3E}">
        <p14:creationId xmlns:p14="http://schemas.microsoft.com/office/powerpoint/2010/main" val="389875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the ocean&#10;&#10;Description automatically generated">
            <a:extLst>
              <a:ext uri="{FF2B5EF4-FFF2-40B4-BE49-F238E27FC236}">
                <a16:creationId xmlns:a16="http://schemas.microsoft.com/office/drawing/2014/main" id="{F2C5D169-63C5-0A93-D4BB-30A98D399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08218" y="835619"/>
            <a:ext cx="5486325" cy="5908349"/>
          </a:xfrm>
          <a:ln>
            <a:noFill/>
          </a:ln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068A97CD-2093-B526-71A0-3D0074B5E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391" y="114032"/>
            <a:ext cx="7045647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PAL study region and sampling strategy</a:t>
            </a:r>
          </a:p>
        </p:txBody>
      </p:sp>
    </p:spTree>
    <p:extLst>
      <p:ext uri="{BB962C8B-B14F-4D97-AF65-F5344CB8AC3E}">
        <p14:creationId xmlns:p14="http://schemas.microsoft.com/office/powerpoint/2010/main" val="3981746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C8AD6F61-A46E-F158-45DC-2E6FEF488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173" y="70534"/>
            <a:ext cx="433695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Physical Oceanography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699FEECC-9D61-BBDA-0D88-0FCB49076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409" y="3543869"/>
            <a:ext cx="31592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Shipboard CTD/Rosette, Shipboard ADCP (Since 1997)</a:t>
            </a: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78A6A30D-3B1B-EB0C-360A-D90E2D61F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01" y="706696"/>
            <a:ext cx="60946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Annual summer PAL grid cruise Jan/Feb since 1993 </a:t>
            </a: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C4AE5E22-9F10-6F2B-CF65-721B7AE88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930" y="746433"/>
            <a:ext cx="35113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Subsurface Ocean Moorings* (Since 2007)</a:t>
            </a: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433D92C3-B24F-4E5F-0B5D-40C011FD8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537" y="6211669"/>
            <a:ext cx="22376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Weather Station* (Since 2024)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407B7AD5-81B8-A766-24D2-9B2051DED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189" y="4122333"/>
            <a:ext cx="4242468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Measurements:</a:t>
            </a:r>
          </a:p>
          <a:p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Profiles &amp; Time Series: Salinity, Temperature, Pressure, Water velocity, Backscatter</a:t>
            </a:r>
          </a:p>
          <a:p>
            <a:endParaRPr lang="en-US" sz="2000" dirty="0">
              <a:solidFill>
                <a:schemeClr val="tx2"/>
              </a:solidFill>
              <a:ea typeface="Helvetica" pitchFamily="-106" charset="0"/>
              <a:cs typeface="Helvetica" pitchFamily="-106" charset="0"/>
            </a:endParaRPr>
          </a:p>
          <a:p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Time series of wind speed and direction, barometric pressure, air temperature</a:t>
            </a:r>
          </a:p>
        </p:txBody>
      </p:sp>
      <p:pic>
        <p:nvPicPr>
          <p:cNvPr id="6" name="Picture 5" descr="A person standing next to a pole&#10;&#10;Description automatically generated">
            <a:extLst>
              <a:ext uri="{FF2B5EF4-FFF2-40B4-BE49-F238E27FC236}">
                <a16:creationId xmlns:a16="http://schemas.microsoft.com/office/drawing/2014/main" id="{6AEC15E1-20D1-5E77-1440-A7E7555E2D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54974" y="3987502"/>
            <a:ext cx="2472917" cy="1854688"/>
          </a:xfrm>
          <a:prstGeom prst="rect">
            <a:avLst/>
          </a:prstGeom>
        </p:spPr>
      </p:pic>
      <p:pic>
        <p:nvPicPr>
          <p:cNvPr id="8" name="Picture 7" descr="A group of men in a boat&#10;&#10;Description automatically generated">
            <a:extLst>
              <a:ext uri="{FF2B5EF4-FFF2-40B4-BE49-F238E27FC236}">
                <a16:creationId xmlns:a16="http://schemas.microsoft.com/office/drawing/2014/main" id="{B5AE4FD3-C3B2-23AD-4C0F-2CE51A3C4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973" y="1553432"/>
            <a:ext cx="3159242" cy="2367649"/>
          </a:xfrm>
          <a:prstGeom prst="rect">
            <a:avLst/>
          </a:prstGeom>
        </p:spPr>
      </p:pic>
      <p:pic>
        <p:nvPicPr>
          <p:cNvPr id="12" name="Picture 11" descr="A ship in the water&#10;&#10;Description automatically generated">
            <a:extLst>
              <a:ext uri="{FF2B5EF4-FFF2-40B4-BE49-F238E27FC236}">
                <a16:creationId xmlns:a16="http://schemas.microsoft.com/office/drawing/2014/main" id="{484D390B-9440-F9BE-46AF-A2355DCFA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715" y="4317560"/>
            <a:ext cx="2721026" cy="2040596"/>
          </a:xfrm>
          <a:prstGeom prst="rect">
            <a:avLst/>
          </a:prstGeom>
        </p:spPr>
      </p:pic>
      <p:pic>
        <p:nvPicPr>
          <p:cNvPr id="14" name="Picture 13" descr="A person in an orange suit standing in a doorway&#10;&#10;Description automatically generated">
            <a:extLst>
              <a:ext uri="{FF2B5EF4-FFF2-40B4-BE49-F238E27FC236}">
                <a16:creationId xmlns:a16="http://schemas.microsoft.com/office/drawing/2014/main" id="{74D782C5-7DEC-E592-5FAB-08478B4227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82" y="1145235"/>
            <a:ext cx="2169627" cy="2889074"/>
          </a:xfrm>
          <a:prstGeom prst="rect">
            <a:avLst/>
          </a:prstGeom>
        </p:spPr>
      </p:pic>
      <p:pic>
        <p:nvPicPr>
          <p:cNvPr id="21" name="Picture 20" descr="A boat on the water&#10;&#10;Description automatically generated">
            <a:extLst>
              <a:ext uri="{FF2B5EF4-FFF2-40B4-BE49-F238E27FC236}">
                <a16:creationId xmlns:a16="http://schemas.microsoft.com/office/drawing/2014/main" id="{A07D6F1E-FA44-7D1F-663F-5CE96BDF53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636" y="1211745"/>
            <a:ext cx="2965718" cy="222718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36FF90D4-773E-9AA6-FD2B-80F7F0CE3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694" y="6374266"/>
            <a:ext cx="36595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Gliders (Since 2008)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F4F09-6D2B-2DBF-164B-1774DF49BE5B}"/>
              </a:ext>
            </a:extLst>
          </p:cNvPr>
          <p:cNvSpPr txBox="1"/>
          <p:nvPr/>
        </p:nvSpPr>
        <p:spPr>
          <a:xfrm>
            <a:off x="10734089" y="3865544"/>
            <a:ext cx="136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*year-round</a:t>
            </a:r>
          </a:p>
        </p:txBody>
      </p:sp>
    </p:spTree>
    <p:extLst>
      <p:ext uri="{BB962C8B-B14F-4D97-AF65-F5344CB8AC3E}">
        <p14:creationId xmlns:p14="http://schemas.microsoft.com/office/powerpoint/2010/main" val="943049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A3B73E-B87F-4B51-A315-BB2B614462C6}"/>
              </a:ext>
            </a:extLst>
          </p:cNvPr>
          <p:cNvSpPr txBox="1"/>
          <p:nvPr/>
        </p:nvSpPr>
        <p:spPr>
          <a:xfrm>
            <a:off x="0" y="11026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Microbial Ecology, Chemical Oceanography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E17945-DA74-4199-8A2C-1D83649626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788" y="740415"/>
            <a:ext cx="2921000" cy="2190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245320-4029-4D7E-A989-CC90719D706A}"/>
              </a:ext>
            </a:extLst>
          </p:cNvPr>
          <p:cNvSpPr txBox="1"/>
          <p:nvPr/>
        </p:nvSpPr>
        <p:spPr>
          <a:xfrm>
            <a:off x="317500" y="3111500"/>
            <a:ext cx="5162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Time series LTER grid – water column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δ</a:t>
            </a:r>
            <a:r>
              <a:rPr lang="en-US" sz="1600" baseline="30000" dirty="0"/>
              <a:t>18</a:t>
            </a:r>
            <a:r>
              <a:rPr lang="en-US" sz="1600" dirty="0"/>
              <a:t>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Lipids (added 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Carbohydrates (added 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Bacteria cell abundances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Nutrients (N and 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Particulate organic carbon (POC)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DIC/Alkalinity (surface only)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F80BBF-97D8-470B-A985-371208F5600B}"/>
              </a:ext>
            </a:extLst>
          </p:cNvPr>
          <p:cNvSpPr txBox="1"/>
          <p:nvPr/>
        </p:nvSpPr>
        <p:spPr>
          <a:xfrm>
            <a:off x="317500" y="5415203"/>
            <a:ext cx="3797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Sediment Traps (opportunistically during cruises since 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Lipids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Carbohydrates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Particulate organic carbon (POC)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7C891A-116A-4055-A28E-E2DF16CB1490}"/>
              </a:ext>
            </a:extLst>
          </p:cNvPr>
          <p:cNvSpPr txBox="1"/>
          <p:nvPr/>
        </p:nvSpPr>
        <p:spPr>
          <a:xfrm>
            <a:off x="7048500" y="740415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Time series (Palmer Station: Station E and Pumphouse, biweekly)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δ</a:t>
            </a:r>
            <a:r>
              <a:rPr lang="en-US" sz="1600" baseline="30000" dirty="0"/>
              <a:t>18</a:t>
            </a:r>
            <a:r>
              <a:rPr lang="en-US" sz="1600" dirty="0"/>
              <a:t>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Lipids (added 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Carbohydrates (added 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Cell abundances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Nutrients (N and 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Particulate organic carbon (POC)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73CAA2-2DD6-4E9A-A81D-68DF6653E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650" y="3795313"/>
            <a:ext cx="1958854" cy="2611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BEC4B6-05B6-468D-ABF1-54997D4ACC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473" y="3025012"/>
            <a:ext cx="2365906" cy="23901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7F7BF4-7BCC-45A1-B17C-520C743F24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686" y="3016019"/>
            <a:ext cx="3186921" cy="23901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C71587C-6C55-43AB-BE04-A1409DF5C353}"/>
              </a:ext>
            </a:extLst>
          </p:cNvPr>
          <p:cNvSpPr txBox="1"/>
          <p:nvPr/>
        </p:nvSpPr>
        <p:spPr>
          <a:xfrm>
            <a:off x="6781800" y="5637895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Sediment Traps (Station E, weekly goal)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Lipids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Carbohydrates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Particulate organic carbon (POC)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" name="Picture 6" descr="BactFlagellate">
            <a:extLst>
              <a:ext uri="{FF2B5EF4-FFF2-40B4-BE49-F238E27FC236}">
                <a16:creationId xmlns:a16="http://schemas.microsoft.com/office/drawing/2014/main" id="{96499DA3-FA0A-2653-236E-48BF059D8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/>
          <a:stretch>
            <a:fillRect/>
          </a:stretch>
        </p:blipFill>
        <p:spPr bwMode="auto">
          <a:xfrm>
            <a:off x="417819" y="875376"/>
            <a:ext cx="2840057" cy="187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724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82FFA-38DD-1A9E-78BA-74269136F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7D04FB45-F3D9-4425-8132-BEB23BEC0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090" y="73807"/>
            <a:ext cx="6989799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Phytoplankton and primary production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7B7AD5-81B8-A766-24D2-9B2051DED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94" y="4314731"/>
            <a:ext cx="8840347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Measurements:</a:t>
            </a:r>
          </a:p>
          <a:p>
            <a:r>
              <a:rPr lang="en-US" sz="2000" dirty="0" err="1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Fluorometric</a:t>
            </a:r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 Chlorophyll</a:t>
            </a:r>
          </a:p>
          <a:p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HPLC accessory pigments</a:t>
            </a:r>
          </a:p>
          <a:p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Primary Production</a:t>
            </a:r>
          </a:p>
          <a:p>
            <a:r>
              <a:rPr lang="en-US" sz="2000" dirty="0" err="1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FIRe</a:t>
            </a:r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fluorometry</a:t>
            </a:r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 (since 2009)</a:t>
            </a:r>
          </a:p>
          <a:p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Phytoplankton species abundance and size(since 2018)</a:t>
            </a:r>
          </a:p>
          <a:p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Spectral Light Absorption of phytoplankton (since 2022)</a:t>
            </a:r>
          </a:p>
          <a:p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Bio-optical and radiometry water properties (since 2009)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8A6A30D-3B1B-EB0C-360A-D90E2D61F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01" y="706696"/>
            <a:ext cx="40688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Annual summer PAL grid cruise Jan/Feb since 1993 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4AE5E22-9F10-6F2B-CF65-721B7AE88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988" y="658582"/>
            <a:ext cx="45050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Palmer Station, Oct - </a:t>
            </a:r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Apr: </a:t>
            </a:r>
            <a:r>
              <a:rPr lang="en-US" sz="2000" dirty="0"/>
              <a:t>Station E and </a:t>
            </a:r>
            <a:r>
              <a:rPr lang="en-US" sz="2000" dirty="0" err="1"/>
              <a:t>Pumphouse</a:t>
            </a:r>
            <a:r>
              <a:rPr lang="en-US" sz="2000" dirty="0"/>
              <a:t>, biweekly </a:t>
            </a:r>
            <a:r>
              <a:rPr lang="en-US" sz="20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(since 1993)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646" y="665976"/>
            <a:ext cx="3331581" cy="9545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680" y="1734572"/>
            <a:ext cx="2827601" cy="22414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10" y="1409972"/>
            <a:ext cx="1686636" cy="264495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006272" y="4610678"/>
            <a:ext cx="1905320" cy="1727023"/>
            <a:chOff x="8598216" y="4736018"/>
            <a:chExt cx="1905320" cy="172702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8216" y="4736018"/>
              <a:ext cx="1905320" cy="1727023"/>
            </a:xfrm>
            <a:prstGeom prst="rect">
              <a:avLst/>
            </a:prstGeom>
          </p:spPr>
        </p:pic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699FEECC-9D61-BBDA-0D88-0FCB49076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4566" y="4763702"/>
              <a:ext cx="16926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b="0" dirty="0">
                  <a:solidFill>
                    <a:schemeClr val="bg1"/>
                  </a:solidFill>
                  <a:ea typeface="Helvetica" pitchFamily="-106" charset="0"/>
                  <a:cs typeface="Helvetica" pitchFamily="-106" charset="0"/>
                </a:rPr>
                <a:t>C-OPs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46498" y="4024300"/>
            <a:ext cx="2037202" cy="1558236"/>
            <a:chOff x="6029468" y="2376530"/>
            <a:chExt cx="2037202" cy="15582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9468" y="2376530"/>
              <a:ext cx="2037202" cy="1558236"/>
            </a:xfrm>
            <a:prstGeom prst="rect">
              <a:avLst/>
            </a:prstGeom>
          </p:spPr>
        </p:pic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699FEECC-9D61-BBDA-0D88-0FCB49076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3319" y="2593576"/>
              <a:ext cx="13864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b="0" dirty="0">
                  <a:solidFill>
                    <a:schemeClr val="bg1"/>
                  </a:solidFill>
                  <a:ea typeface="Helvetica" pitchFamily="-106" charset="0"/>
                  <a:cs typeface="Helvetica" pitchFamily="-106" charset="0"/>
                </a:rPr>
                <a:t>Gliders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95868" y="1859512"/>
            <a:ext cx="2308406" cy="1745872"/>
            <a:chOff x="6079611" y="4100357"/>
            <a:chExt cx="2308406" cy="17458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7945" y="4100357"/>
              <a:ext cx="2217470" cy="1642903"/>
            </a:xfrm>
            <a:prstGeom prst="rect">
              <a:avLst/>
            </a:prstGeom>
          </p:spPr>
        </p:pic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699FEECC-9D61-BBDA-0D88-0FCB49076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9611" y="5015232"/>
              <a:ext cx="230840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0" dirty="0">
                  <a:solidFill>
                    <a:schemeClr val="bg1"/>
                  </a:solidFill>
                  <a:ea typeface="Helvetica" pitchFamily="-106" charset="0"/>
                  <a:cs typeface="Helvetica" pitchFamily="-106" charset="0"/>
                </a:rPr>
                <a:t>Primary Productivity incubations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63186" y="1830465"/>
            <a:ext cx="3228909" cy="1756043"/>
            <a:chOff x="2560628" y="1890585"/>
            <a:chExt cx="3253361" cy="173339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5244" y="1890585"/>
              <a:ext cx="3248745" cy="1693090"/>
            </a:xfrm>
            <a:prstGeom prst="rect">
              <a:avLst/>
            </a:prstGeom>
          </p:spPr>
        </p:pic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699FEECC-9D61-BBDA-0D88-0FCB49076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0628" y="3039208"/>
              <a:ext cx="318343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a typeface="Helvetica" pitchFamily="-106" charset="0"/>
                  <a:cs typeface="Helvetica" pitchFamily="-106" charset="0"/>
                </a:rPr>
                <a:t>Water filtration for </a:t>
              </a:r>
              <a:r>
                <a:rPr lang="en-US" sz="1600" dirty="0" err="1">
                  <a:solidFill>
                    <a:schemeClr val="bg1"/>
                  </a:solidFill>
                  <a:ea typeface="Helvetica" pitchFamily="-106" charset="0"/>
                  <a:cs typeface="Helvetica" pitchFamily="-106" charset="0"/>
                </a:rPr>
                <a:t>Chl</a:t>
              </a:r>
              <a:r>
                <a:rPr lang="en-US" sz="1600" dirty="0">
                  <a:solidFill>
                    <a:schemeClr val="bg1"/>
                  </a:solidFill>
                  <a:ea typeface="Helvetica" pitchFamily="-106" charset="0"/>
                  <a:cs typeface="Helvetica" pitchFamily="-106" charset="0"/>
                </a:rPr>
                <a:t> and pigment analysis</a:t>
              </a:r>
              <a:endParaRPr lang="en-US" sz="1600" b="0" dirty="0">
                <a:solidFill>
                  <a:schemeClr val="bg1"/>
                </a:solidFill>
                <a:ea typeface="Helvetica" pitchFamily="-106" charset="0"/>
                <a:cs typeface="Helvetica" pitchFamily="-106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946630" y="3291762"/>
            <a:ext cx="1165318" cy="3448431"/>
            <a:chOff x="10681859" y="3197594"/>
            <a:chExt cx="1165318" cy="344843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54653" y="3197594"/>
              <a:ext cx="988952" cy="3448431"/>
            </a:xfrm>
            <a:prstGeom prst="rect">
              <a:avLst/>
            </a:prstGeom>
          </p:spPr>
        </p:pic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699FEECC-9D61-BBDA-0D88-0FCB49076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1859" y="5722695"/>
              <a:ext cx="1165318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b="0" dirty="0">
                  <a:solidFill>
                    <a:schemeClr val="bg1"/>
                  </a:solidFill>
                  <a:ea typeface="Helvetica" pitchFamily="-106" charset="0"/>
                  <a:cs typeface="Helvetica" pitchFamily="-106" charset="0"/>
                </a:rPr>
                <a:t>Imaging Flow </a:t>
              </a:r>
              <a:r>
                <a:rPr lang="en-US" sz="1800" b="0" dirty="0" err="1">
                  <a:solidFill>
                    <a:schemeClr val="bg1"/>
                  </a:solidFill>
                  <a:ea typeface="Helvetica" pitchFamily="-106" charset="0"/>
                  <a:cs typeface="Helvetica" pitchFamily="-106" charset="0"/>
                </a:rPr>
                <a:t>Cytobot</a:t>
              </a:r>
              <a:endParaRPr lang="en-US" sz="1800" b="0" dirty="0">
                <a:solidFill>
                  <a:schemeClr val="bg1"/>
                </a:solidFill>
                <a:ea typeface="Helvetica" pitchFamily="-106" charset="0"/>
                <a:cs typeface="Helvetica" pitchFamily="-106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988939" y="3736733"/>
            <a:ext cx="2590283" cy="1507341"/>
            <a:chOff x="2892673" y="3759387"/>
            <a:chExt cx="2884424" cy="174041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2673" y="3828331"/>
              <a:ext cx="2884424" cy="1671470"/>
            </a:xfrm>
            <a:prstGeom prst="rect">
              <a:avLst/>
            </a:prstGeom>
          </p:spPr>
        </p:pic>
        <p:sp>
          <p:nvSpPr>
            <p:cNvPr id="31" name="Rectangle 6">
              <a:extLst>
                <a:ext uri="{FF2B5EF4-FFF2-40B4-BE49-F238E27FC236}">
                  <a16:creationId xmlns:a16="http://schemas.microsoft.com/office/drawing/2014/main" id="{699FEECC-9D61-BBDA-0D88-0FCB49076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798" y="3759387"/>
              <a:ext cx="1567735" cy="426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b="0" dirty="0">
                  <a:solidFill>
                    <a:schemeClr val="bg1"/>
                  </a:solidFill>
                  <a:ea typeface="Helvetica" pitchFamily="-106" charset="0"/>
                  <a:cs typeface="Helvetica" pitchFamily="-106" charset="0"/>
                </a:rPr>
                <a:t>QFT-ICAM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049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CNESS deploy.jpg">
            <a:extLst>
              <a:ext uri="{FF2B5EF4-FFF2-40B4-BE49-F238E27FC236}">
                <a16:creationId xmlns:a16="http://schemas.microsoft.com/office/drawing/2014/main" id="{6A1CF2A4-E19B-12A3-34D7-6C94708133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2614" y="3360974"/>
            <a:ext cx="1779588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C8AD6F61-A46E-F158-45DC-2E6FEF488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971" y="73603"/>
            <a:ext cx="595182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Zooplankton (&amp; ichthyoplankton</a:t>
            </a:r>
            <a:r>
              <a:rPr lang="en-US" sz="32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)</a:t>
            </a:r>
            <a:endParaRPr lang="en-US" sz="3200" b="0" dirty="0">
              <a:solidFill>
                <a:schemeClr val="tx2"/>
              </a:solidFill>
              <a:ea typeface="Helvetica" pitchFamily="-106" charset="0"/>
              <a:cs typeface="Helvetica" pitchFamily="-106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4293C372-D85C-3DC0-0046-34490314E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730" y="6139314"/>
            <a:ext cx="25939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1m</a:t>
            </a:r>
            <a:r>
              <a:rPr lang="en-US" sz="1800" b="0" baseline="30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2</a:t>
            </a:r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 MOCNESS</a:t>
            </a:r>
          </a:p>
          <a:p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500 </a:t>
            </a:r>
            <a:r>
              <a:rPr lang="en-US" sz="1800" b="0" dirty="0" err="1">
                <a:solidFill>
                  <a:schemeClr val="tx2"/>
                </a:solidFill>
                <a:ea typeface="Lucida Grande" pitchFamily="-106" charset="0"/>
                <a:cs typeface="Lucida Grande" pitchFamily="-106" charset="0"/>
              </a:rPr>
              <a:t>μ</a:t>
            </a:r>
            <a:r>
              <a:rPr lang="en-US" sz="1800" b="0" dirty="0" err="1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m</a:t>
            </a:r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; 0-500m;1000 m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699FEECC-9D61-BBDA-0D88-0FCB49076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71" y="3291653"/>
            <a:ext cx="246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2 m</a:t>
            </a:r>
            <a:r>
              <a:rPr lang="en-US" sz="1800" b="0" baseline="30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2</a:t>
            </a:r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 frame,</a:t>
            </a:r>
          </a:p>
          <a:p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700 </a:t>
            </a:r>
            <a:r>
              <a:rPr lang="en-US" sz="1800" b="0" dirty="0" err="1">
                <a:solidFill>
                  <a:schemeClr val="tx2"/>
                </a:solidFill>
                <a:ea typeface="Lucida Grande" pitchFamily="-106" charset="0"/>
                <a:cs typeface="Lucida Grande" pitchFamily="-106" charset="0"/>
              </a:rPr>
              <a:t>μ</a:t>
            </a:r>
            <a:r>
              <a:rPr lang="en-US" sz="1800" b="0" dirty="0" err="1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m</a:t>
            </a:r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, 0-120 m</a:t>
            </a:r>
          </a:p>
        </p:txBody>
      </p:sp>
      <p:pic>
        <p:nvPicPr>
          <p:cNvPr id="24" name="Picture 7" descr="1m net deploy.JPG">
            <a:extLst>
              <a:ext uri="{FF2B5EF4-FFF2-40B4-BE49-F238E27FC236}">
                <a16:creationId xmlns:a16="http://schemas.microsoft.com/office/drawing/2014/main" id="{35A8B6D0-21B3-E95D-096B-220B89543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01" y="3961952"/>
            <a:ext cx="2147888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6">
            <a:extLst>
              <a:ext uri="{FF2B5EF4-FFF2-40B4-BE49-F238E27FC236}">
                <a16:creationId xmlns:a16="http://schemas.microsoft.com/office/drawing/2014/main" id="{6C394CBB-1D71-C0BA-4BE8-FACAA70FB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01" y="6110151"/>
            <a:ext cx="1856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1 m</a:t>
            </a:r>
            <a:r>
              <a:rPr lang="en-US" sz="1800" b="0" baseline="30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2</a:t>
            </a:r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 frame,</a:t>
            </a:r>
          </a:p>
          <a:p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333 </a:t>
            </a:r>
            <a:r>
              <a:rPr lang="en-US" sz="1800" b="0" dirty="0" err="1">
                <a:solidFill>
                  <a:schemeClr val="tx2"/>
                </a:solidFill>
                <a:ea typeface="Lucida Grande" pitchFamily="-106" charset="0"/>
                <a:cs typeface="Lucida Grande" pitchFamily="-106" charset="0"/>
              </a:rPr>
              <a:t>μ</a:t>
            </a:r>
            <a:r>
              <a:rPr lang="en-US" sz="1800" b="0" dirty="0" err="1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m</a:t>
            </a:r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, 0-300 m</a:t>
            </a:r>
          </a:p>
        </p:txBody>
      </p:sp>
      <p:pic>
        <p:nvPicPr>
          <p:cNvPr id="26" name="Picture 6" descr="LaurenceM.jpg">
            <a:extLst>
              <a:ext uri="{FF2B5EF4-FFF2-40B4-BE49-F238E27FC236}">
                <a16:creationId xmlns:a16="http://schemas.microsoft.com/office/drawing/2014/main" id="{BD1E6AFC-00C2-2E17-344D-FECFAA6123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011" y="1233673"/>
            <a:ext cx="2935048" cy="195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CA6C3B-EC71-CCCC-12F8-A9AEF556637A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50" y="1148463"/>
            <a:ext cx="3159242" cy="2119222"/>
          </a:xfrm>
          <a:prstGeom prst="rect">
            <a:avLst/>
          </a:prstGeom>
        </p:spPr>
      </p:pic>
      <p:pic>
        <p:nvPicPr>
          <p:cNvPr id="28" name="Picture 27" descr="Net deploy 2.jpg">
            <a:extLst>
              <a:ext uri="{FF2B5EF4-FFF2-40B4-BE49-F238E27FC236}">
                <a16:creationId xmlns:a16="http://schemas.microsoft.com/office/drawing/2014/main" id="{5D2D75ED-EAC2-6ADA-49A5-C5286A76EB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6887" y="1373090"/>
            <a:ext cx="2673674" cy="20193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FDD949-73FB-E77A-C754-28E09128F5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5733" y="1377084"/>
            <a:ext cx="2148669" cy="1987973"/>
          </a:xfrm>
          <a:prstGeom prst="rect">
            <a:avLst/>
          </a:prstGeom>
        </p:spPr>
      </p:pic>
      <p:sp>
        <p:nvSpPr>
          <p:cNvPr id="30" name="Rectangle 5">
            <a:extLst>
              <a:ext uri="{FF2B5EF4-FFF2-40B4-BE49-F238E27FC236}">
                <a16:creationId xmlns:a16="http://schemas.microsoft.com/office/drawing/2014/main" id="{497E205B-B83A-71A2-795B-E74CA02D7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7586" y="3371995"/>
            <a:ext cx="3185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Towing aboard RHIB;  0-50m</a:t>
            </a: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78A6A30D-3B1B-EB0C-360A-D90E2D61F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01" y="706696"/>
            <a:ext cx="60946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Annual summer PAL grid cruise Jan/Feb since 1993 </a:t>
            </a: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C4AE5E22-9F10-6F2B-CF65-721B7AE88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381" y="656893"/>
            <a:ext cx="35113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Palmer Station Nov-March</a:t>
            </a:r>
          </a:p>
          <a:p>
            <a:r>
              <a:rPr lang="en-US" sz="20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(since 2019)</a:t>
            </a: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433D92C3-B24F-4E5F-0B5D-40C011FD8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703" y="5877941"/>
            <a:ext cx="2327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Sorted live on board </a:t>
            </a:r>
          </a:p>
          <a:p>
            <a:r>
              <a:rPr lang="en-US" sz="18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or at station (big nets)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407B7AD5-81B8-A766-24D2-9B2051DED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157" y="4594843"/>
            <a:ext cx="424246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Measurements:</a:t>
            </a:r>
          </a:p>
          <a:p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Abundance  (each species)</a:t>
            </a:r>
          </a:p>
          <a:p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Biovolume    (each species)</a:t>
            </a:r>
          </a:p>
          <a:p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Length (</a:t>
            </a:r>
            <a:r>
              <a:rPr lang="en-US" sz="2000" i="1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E. superba</a:t>
            </a:r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, </a:t>
            </a:r>
            <a:r>
              <a:rPr lang="en-US" sz="2000" i="1" dirty="0" err="1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salps</a:t>
            </a:r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)</a:t>
            </a:r>
          </a:p>
          <a:p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Mature &amp; gravid females (</a:t>
            </a:r>
            <a:r>
              <a:rPr lang="en-US" sz="2000" i="1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E. superba</a:t>
            </a:r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)</a:t>
            </a:r>
          </a:p>
          <a:p>
            <a:endParaRPr lang="en-US" sz="2000" dirty="0">
              <a:solidFill>
                <a:schemeClr val="tx2"/>
              </a:solidFill>
              <a:ea typeface="Helvetica" pitchFamily="-106" charset="0"/>
              <a:cs typeface="Helvetica" pitchFamily="-106" charset="0"/>
            </a:endParaRPr>
          </a:p>
          <a:p>
            <a:r>
              <a:rPr lang="en-US" sz="2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Size-fractionated biomass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41863-7765-487E-9B8E-614F7AF3F56C}"/>
              </a:ext>
            </a:extLst>
          </p:cNvPr>
          <p:cNvSpPr txBox="1"/>
          <p:nvPr/>
        </p:nvSpPr>
        <p:spPr>
          <a:xfrm>
            <a:off x="8835265" y="3678314"/>
            <a:ext cx="2673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1 m</a:t>
            </a:r>
            <a:r>
              <a:rPr lang="en-US" sz="1800" b="0" baseline="300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2</a:t>
            </a:r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 frame, 700 </a:t>
            </a:r>
            <a:r>
              <a:rPr lang="en-US" sz="1800" b="0" dirty="0" err="1">
                <a:solidFill>
                  <a:schemeClr val="tx2"/>
                </a:solidFill>
                <a:ea typeface="Lucida Grande" pitchFamily="-106" charset="0"/>
                <a:cs typeface="Lucida Grande" pitchFamily="-106" charset="0"/>
              </a:rPr>
              <a:t>μ</a:t>
            </a:r>
            <a:r>
              <a:rPr lang="en-US" sz="1800" b="0" dirty="0" err="1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m</a:t>
            </a:r>
            <a:endParaRPr lang="en-US" sz="1800" b="0" dirty="0">
              <a:solidFill>
                <a:schemeClr val="tx2"/>
              </a:solidFill>
              <a:ea typeface="Helvetica" pitchFamily="-106" charset="0"/>
              <a:cs typeface="Helvetica" pitchFamily="-106" charset="0"/>
            </a:endParaRPr>
          </a:p>
          <a:p>
            <a:r>
              <a:rPr lang="en-US" sz="18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1 m diameter, 200 </a:t>
            </a:r>
            <a:r>
              <a:rPr lang="en-US" sz="1800" b="0" dirty="0" err="1">
                <a:solidFill>
                  <a:schemeClr val="tx2"/>
                </a:solidFill>
                <a:ea typeface="Lucida Grande" pitchFamily="-106" charset="0"/>
                <a:cs typeface="Lucida Grande" pitchFamily="-106" charset="0"/>
              </a:rPr>
              <a:t>μ</a:t>
            </a:r>
            <a:r>
              <a:rPr lang="en-US" sz="1800" b="0" dirty="0" err="1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m</a:t>
            </a:r>
            <a:endParaRPr lang="en-US" dirty="0"/>
          </a:p>
        </p:txBody>
      </p:sp>
      <p:pic>
        <p:nvPicPr>
          <p:cNvPr id="8" name="Picture 7" descr="A person working in a lab&#10;&#10;Description automatically generated">
            <a:extLst>
              <a:ext uri="{FF2B5EF4-FFF2-40B4-BE49-F238E27FC236}">
                <a16:creationId xmlns:a16="http://schemas.microsoft.com/office/drawing/2014/main" id="{404B388B-2E54-A01A-04F1-36C6454E29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83796" y="3850109"/>
            <a:ext cx="2395093" cy="1796320"/>
          </a:xfrm>
          <a:prstGeom prst="rect">
            <a:avLst/>
          </a:prstGeom>
        </p:spPr>
      </p:pic>
      <p:pic>
        <p:nvPicPr>
          <p:cNvPr id="6" name="Picture 1" descr="krill.jpg">
            <a:extLst>
              <a:ext uri="{FF2B5EF4-FFF2-40B4-BE49-F238E27FC236}">
                <a16:creationId xmlns:a16="http://schemas.microsoft.com/office/drawing/2014/main" id="{5A8A25F0-AD35-DA09-7481-9AC7AF106A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4" t="44167" r="31667" b="20833"/>
          <a:stretch>
            <a:fillRect/>
          </a:stretch>
        </p:blipFill>
        <p:spPr bwMode="auto">
          <a:xfrm>
            <a:off x="6746690" y="3530475"/>
            <a:ext cx="1713377" cy="11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575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BFBAB341-5290-D61F-7448-8B34CC94D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190" y="82525"/>
            <a:ext cx="518738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Penguins and other seabirds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2B72AE-81E8-5BFF-8316-527BBA120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34" y="1091828"/>
            <a:ext cx="23963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Underway predator sightings on annual cruise</a:t>
            </a:r>
          </a:p>
        </p:txBody>
      </p:sp>
      <p:pic>
        <p:nvPicPr>
          <p:cNvPr id="7" name="Picture 6" descr="A hand holding a button with penguins in the background&#10;&#10;Description automatically generated">
            <a:extLst>
              <a:ext uri="{FF2B5EF4-FFF2-40B4-BE49-F238E27FC236}">
                <a16:creationId xmlns:a16="http://schemas.microsoft.com/office/drawing/2014/main" id="{DE115B81-CF79-6EE0-E527-B70361425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77"/>
          <a:stretch/>
        </p:blipFill>
        <p:spPr>
          <a:xfrm>
            <a:off x="626698" y="3971855"/>
            <a:ext cx="2187158" cy="2566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8B8018B6-6780-4AE7-597F-3280F6731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396" y="3678863"/>
            <a:ext cx="29615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Population census and chick count </a:t>
            </a:r>
          </a:p>
        </p:txBody>
      </p:sp>
      <p:pic>
        <p:nvPicPr>
          <p:cNvPr id="9" name="Picture 8" descr="A person standing in front of a large group of penguins&#10;&#10;Description automatically generated with low confidence">
            <a:extLst>
              <a:ext uri="{FF2B5EF4-FFF2-40B4-BE49-F238E27FC236}">
                <a16:creationId xmlns:a16="http://schemas.microsoft.com/office/drawing/2014/main" id="{69BD2252-4029-AB6A-0829-875DB5275F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630" y="4349820"/>
            <a:ext cx="3929934" cy="21819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93B7CB27-3B60-E33B-7098-87F75F24D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204" y="3842640"/>
            <a:ext cx="44547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Phenology &amp; indicator colony counts for egg lay/hatch/fledge dates and breeding success</a:t>
            </a:r>
          </a:p>
        </p:txBody>
      </p:sp>
      <p:pic>
        <p:nvPicPr>
          <p:cNvPr id="11" name="Picture 10" descr="Several buckets of food&#10;&#10;Description automatically generated">
            <a:extLst>
              <a:ext uri="{FF2B5EF4-FFF2-40B4-BE49-F238E27FC236}">
                <a16:creationId xmlns:a16="http://schemas.microsoft.com/office/drawing/2014/main" id="{E4405B2E-CBE8-A79B-FC4A-EBB3E316B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2751" y="4494661"/>
            <a:ext cx="2603853" cy="20370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5DAF10C2-6EE4-7B3A-E9DF-E3AD445A2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2431" y="4169498"/>
            <a:ext cx="22954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Diet sampling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C84C28-3E37-B511-1D3B-E30D1006DC35}"/>
              </a:ext>
            </a:extLst>
          </p:cNvPr>
          <p:cNvSpPr txBox="1"/>
          <p:nvPr/>
        </p:nvSpPr>
        <p:spPr>
          <a:xfrm>
            <a:off x="9800314" y="953481"/>
            <a:ext cx="2391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Chick fledgling mass</a:t>
            </a:r>
          </a:p>
          <a:p>
            <a:endParaRPr lang="en-US" sz="1400" dirty="0"/>
          </a:p>
        </p:txBody>
      </p:sp>
      <p:pic>
        <p:nvPicPr>
          <p:cNvPr id="15" name="Picture 14" descr="IMG_1488.jpg">
            <a:extLst>
              <a:ext uri="{FF2B5EF4-FFF2-40B4-BE49-F238E27FC236}">
                <a16:creationId xmlns:a16="http://schemas.microsoft.com/office/drawing/2014/main" id="{395393E3-14AC-2F39-13E5-31B3BF6CB6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185" y="1247912"/>
            <a:ext cx="3121298" cy="2340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8DA50D95-5420-9530-72FC-AB41C6086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093" y="949395"/>
            <a:ext cx="223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Foraging ecology </a:t>
            </a:r>
          </a:p>
        </p:txBody>
      </p:sp>
      <p:pic>
        <p:nvPicPr>
          <p:cNvPr id="18" name="Picture 17" descr="A person standing on a boat with mountains in the background&#10;&#10;Description automatically generated">
            <a:extLst>
              <a:ext uri="{FF2B5EF4-FFF2-40B4-BE49-F238E27FC236}">
                <a16:creationId xmlns:a16="http://schemas.microsoft.com/office/drawing/2014/main" id="{3483A723-5275-6F1E-98F0-4CA577BF6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396" y="1639864"/>
            <a:ext cx="2538460" cy="17891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 person holding a penguin&#10;&#10;Description automatically generated">
            <a:extLst>
              <a:ext uri="{FF2B5EF4-FFF2-40B4-BE49-F238E27FC236}">
                <a16:creationId xmlns:a16="http://schemas.microsoft.com/office/drawing/2014/main" id="{AC6FB8C2-6F03-536A-78A6-B1CE206A19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1129" y="1247912"/>
            <a:ext cx="2295475" cy="234724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34AA3DF-B55C-4732-B9CE-A3DA06B50CDA}"/>
              </a:ext>
            </a:extLst>
          </p:cNvPr>
          <p:cNvGrpSpPr/>
          <p:nvPr/>
        </p:nvGrpSpPr>
        <p:grpSpPr>
          <a:xfrm>
            <a:off x="3508148" y="1273471"/>
            <a:ext cx="2406508" cy="2340975"/>
            <a:chOff x="3332543" y="1499314"/>
            <a:chExt cx="2406508" cy="23409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28A95CA-7D91-B14F-E419-276061677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2543" y="1499314"/>
              <a:ext cx="2406508" cy="23409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 descr="A group of people on a boat&#10;&#10;Description automatically generated">
              <a:extLst>
                <a:ext uri="{FF2B5EF4-FFF2-40B4-BE49-F238E27FC236}">
                  <a16:creationId xmlns:a16="http://schemas.microsoft.com/office/drawing/2014/main" id="{9B7CC505-676A-DBED-B172-EA361D9B2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3168" y="3105729"/>
              <a:ext cx="903845" cy="6779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F9135D8-30B4-834C-38B0-92A8E4A48F46}"/>
              </a:ext>
            </a:extLst>
          </p:cNvPr>
          <p:cNvSpPr txBox="1"/>
          <p:nvPr/>
        </p:nvSpPr>
        <p:spPr>
          <a:xfrm>
            <a:off x="3420950" y="814002"/>
            <a:ext cx="2580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Use small boats to survey 30+ islands near Palmer Station </a:t>
            </a:r>
          </a:p>
        </p:txBody>
      </p:sp>
      <p:pic>
        <p:nvPicPr>
          <p:cNvPr id="2" name="Picture 1" descr="A bird standing on a rock&#10;&#10;Description automatically generated with medium confidence">
            <a:extLst>
              <a:ext uri="{FF2B5EF4-FFF2-40B4-BE49-F238E27FC236}">
                <a16:creationId xmlns:a16="http://schemas.microsoft.com/office/drawing/2014/main" id="{C3B736EA-5E71-BE7D-CB1E-FD2D8C202C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120" y="4289971"/>
            <a:ext cx="1682537" cy="224338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4432034-4B55-CD18-FAFC-04BE331EBDB2}"/>
              </a:ext>
            </a:extLst>
          </p:cNvPr>
          <p:cNvCxnSpPr>
            <a:cxnSpLocks/>
          </p:cNvCxnSpPr>
          <p:nvPr/>
        </p:nvCxnSpPr>
        <p:spPr>
          <a:xfrm>
            <a:off x="7284203" y="5998388"/>
            <a:ext cx="47077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">
            <a:extLst>
              <a:ext uri="{FF2B5EF4-FFF2-40B4-BE49-F238E27FC236}">
                <a16:creationId xmlns:a16="http://schemas.microsoft.com/office/drawing/2014/main" id="{C26C96B3-A516-5E66-D42D-6872C276D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867" y="3800167"/>
            <a:ext cx="21226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Banding of predators/competitors</a:t>
            </a:r>
          </a:p>
        </p:txBody>
      </p:sp>
    </p:spTree>
    <p:extLst>
      <p:ext uri="{BB962C8B-B14F-4D97-AF65-F5344CB8AC3E}">
        <p14:creationId xmlns:p14="http://schemas.microsoft.com/office/powerpoint/2010/main" val="587777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C8AD6F61-A46E-F158-45DC-2E6FEF488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596" y="63623"/>
            <a:ext cx="8144474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Marine Mammals</a:t>
            </a:r>
            <a:r>
              <a:rPr lang="en-US" sz="32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 </a:t>
            </a:r>
            <a:r>
              <a:rPr lang="en-US" sz="2000" b="0" dirty="0">
                <a:solidFill>
                  <a:schemeClr val="tx2"/>
                </a:solidFill>
                <a:ea typeface="Helvetica" pitchFamily="-106" charset="0"/>
                <a:cs typeface="Helvetica" pitchFamily="-106" charset="0"/>
              </a:rPr>
              <a:t>(Annual cruise &amp; Palmer Station since 2013)</a:t>
            </a:r>
          </a:p>
        </p:txBody>
      </p:sp>
      <p:pic>
        <p:nvPicPr>
          <p:cNvPr id="6" name="Picture 5" descr="A close-up of a boat with a boat in the water&#10;&#10;Description automatically generated">
            <a:extLst>
              <a:ext uri="{FF2B5EF4-FFF2-40B4-BE49-F238E27FC236}">
                <a16:creationId xmlns:a16="http://schemas.microsoft.com/office/drawing/2014/main" id="{8F12C5C9-13A8-FE4A-8B56-08CB8D7305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068" y="5063564"/>
            <a:ext cx="2529215" cy="136178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 descr="A whale swimming in the water&#10;&#10;Description automatically generated">
            <a:extLst>
              <a:ext uri="{FF2B5EF4-FFF2-40B4-BE49-F238E27FC236}">
                <a16:creationId xmlns:a16="http://schemas.microsoft.com/office/drawing/2014/main" id="{44409358-CD9E-E544-83E0-D41EB7A2E5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7049" y="4795409"/>
            <a:ext cx="1764951" cy="1739641"/>
          </a:xfrm>
          <a:prstGeom prst="rect">
            <a:avLst/>
          </a:prstGeom>
          <a:ln>
            <a:noFill/>
          </a:ln>
        </p:spPr>
      </p:pic>
      <p:pic>
        <p:nvPicPr>
          <p:cNvPr id="44" name="Image" descr="Image">
            <a:extLst>
              <a:ext uri="{FF2B5EF4-FFF2-40B4-BE49-F238E27FC236}">
                <a16:creationId xmlns:a16="http://schemas.microsoft.com/office/drawing/2014/main" id="{8239EC49-6C72-B04E-8D08-742355F284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051" y="5211259"/>
            <a:ext cx="2529215" cy="1358021"/>
          </a:xfrm>
          <a:prstGeom prst="rect">
            <a:avLst/>
          </a:prstGeom>
          <a:ln w="9525">
            <a:noFill/>
            <a:miter lim="400000"/>
          </a:ln>
        </p:spPr>
      </p:pic>
      <p:pic>
        <p:nvPicPr>
          <p:cNvPr id="45" name="Picture 44" descr="fly.jpg">
            <a:extLst>
              <a:ext uri="{FF2B5EF4-FFF2-40B4-BE49-F238E27FC236}">
                <a16:creationId xmlns:a16="http://schemas.microsoft.com/office/drawing/2014/main" id="{C3B84B2C-AA69-CF44-B90E-2B6201F0E5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051" y="3592741"/>
            <a:ext cx="2529215" cy="1475060"/>
          </a:xfrm>
          <a:prstGeom prst="rect">
            <a:avLst/>
          </a:prstGeom>
          <a:ln>
            <a:noFill/>
          </a:ln>
        </p:spPr>
      </p:pic>
      <p:pic>
        <p:nvPicPr>
          <p:cNvPr id="48" name="Picture 47" descr="WWF_UCSC_AntarcticWhales_Report2018_Web 11.pdf">
            <a:extLst>
              <a:ext uri="{FF2B5EF4-FFF2-40B4-BE49-F238E27FC236}">
                <a16:creationId xmlns:a16="http://schemas.microsoft.com/office/drawing/2014/main" id="{B6731B27-950A-844D-A5DF-0A3D4E8360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278" y="1241355"/>
            <a:ext cx="2807807" cy="2105855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B25AAFCF-7B4D-5240-B828-2AC1549BA289}"/>
              </a:ext>
            </a:extLst>
          </p:cNvPr>
          <p:cNvGrpSpPr/>
          <p:nvPr/>
        </p:nvGrpSpPr>
        <p:grpSpPr>
          <a:xfrm>
            <a:off x="383639" y="3341727"/>
            <a:ext cx="4219284" cy="3290642"/>
            <a:chOff x="66877" y="1043304"/>
            <a:chExt cx="4531647" cy="3600001"/>
          </a:xfrm>
        </p:grpSpPr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07202310-BF87-F14C-955C-3C520D5C9C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877" y="1365872"/>
              <a:ext cx="4531647" cy="3277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" name="Picture 13" descr="A person in a boat pulling a whale&#10;&#10;Description automatically generated">
              <a:extLst>
                <a:ext uri="{FF2B5EF4-FFF2-40B4-BE49-F238E27FC236}">
                  <a16:creationId xmlns:a16="http://schemas.microsoft.com/office/drawing/2014/main" id="{90C55911-9E97-5B43-936F-2ED5925B2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7336" y="1225685"/>
              <a:ext cx="2391188" cy="121090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2D5CD2C-1BFA-3943-808D-D02651358BA5}"/>
                </a:ext>
              </a:extLst>
            </p:cNvPr>
            <p:cNvSpPr txBox="1"/>
            <p:nvPr/>
          </p:nvSpPr>
          <p:spPr>
            <a:xfrm>
              <a:off x="143323" y="1043304"/>
              <a:ext cx="4109011" cy="3703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Fine-scale foraging In relation to krill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B1F74F7-F88E-FD46-BCD7-6FED6BB394D1}"/>
              </a:ext>
            </a:extLst>
          </p:cNvPr>
          <p:cNvSpPr txBox="1"/>
          <p:nvPr/>
        </p:nvSpPr>
        <p:spPr>
          <a:xfrm>
            <a:off x="4954451" y="704614"/>
            <a:ext cx="280780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Broad-scale movement patterns and migration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2F193E-5CD8-7D4C-924A-3728C561A6B6}"/>
              </a:ext>
            </a:extLst>
          </p:cNvPr>
          <p:cNvSpPr txBox="1"/>
          <p:nvPr/>
        </p:nvSpPr>
        <p:spPr>
          <a:xfrm>
            <a:off x="10416918" y="3670439"/>
            <a:ext cx="176495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UAS-derived changes in body condition &amp; novel foraging behavior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201EC65-0A98-9143-B823-692511E85A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630" y="4424834"/>
            <a:ext cx="960640" cy="923330"/>
          </a:xfrm>
          <a:prstGeom prst="rect">
            <a:avLst/>
          </a:prstGeom>
          <a:ln w="9525" cap="sq">
            <a:noFill/>
            <a:prstDash val="solid"/>
            <a:miter lim="800000"/>
          </a:ln>
          <a:effectLst>
            <a:outerShdw dist="38100" sx="1000" sy="1000" algn="tl" rotWithShape="0">
              <a:srgbClr val="000000"/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F0B6472-06E8-0B48-861E-CE611AB288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824" y="788291"/>
            <a:ext cx="4219284" cy="252890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1F673C2-99A7-114B-A5B5-CE9B7BFB9130}"/>
              </a:ext>
            </a:extLst>
          </p:cNvPr>
          <p:cNvSpPr txBox="1"/>
          <p:nvPr/>
        </p:nvSpPr>
        <p:spPr>
          <a:xfrm>
            <a:off x="4788774" y="3691956"/>
            <a:ext cx="23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Tissue biopsy sampling:</a:t>
            </a:r>
          </a:p>
          <a:p>
            <a:r>
              <a:rPr lang="en-US" dirty="0"/>
              <a:t>Sex ratios, pregnancy, </a:t>
            </a:r>
          </a:p>
          <a:p>
            <a:r>
              <a:rPr lang="en-US" dirty="0"/>
              <a:t>nutrition, stress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91FE9E9-D22D-CB40-80F4-0BC89D6567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9833" y="1259654"/>
            <a:ext cx="4582167" cy="2117292"/>
          </a:xfrm>
          <a:prstGeom prst="rect">
            <a:avLst/>
          </a:prstGeom>
          <a:ln>
            <a:noFill/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522DE80-96D4-604A-8ED5-D7BDE4EA27AA}"/>
              </a:ext>
            </a:extLst>
          </p:cNvPr>
          <p:cNvSpPr txBox="1"/>
          <p:nvPr/>
        </p:nvSpPr>
        <p:spPr>
          <a:xfrm>
            <a:off x="7925536" y="990776"/>
            <a:ext cx="405963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Passive acoustic monitoring of phenology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76FAD2-35D4-569E-0781-F4D0B9085BE8}"/>
              </a:ext>
            </a:extLst>
          </p:cNvPr>
          <p:cNvSpPr txBox="1"/>
          <p:nvPr/>
        </p:nvSpPr>
        <p:spPr>
          <a:xfrm>
            <a:off x="138782" y="523396"/>
            <a:ext cx="38257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 suite of adaptive sampling strategies</a:t>
            </a:r>
          </a:p>
        </p:txBody>
      </p:sp>
    </p:spTree>
    <p:extLst>
      <p:ext uri="{BB962C8B-B14F-4D97-AF65-F5344CB8AC3E}">
        <p14:creationId xmlns:p14="http://schemas.microsoft.com/office/powerpoint/2010/main" val="3320876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types of weather&#10;&#10;Description automatically generated">
            <a:extLst>
              <a:ext uri="{FF2B5EF4-FFF2-40B4-BE49-F238E27FC236}">
                <a16:creationId xmlns:a16="http://schemas.microsoft.com/office/drawing/2014/main" id="{F70990FA-E769-B46A-A57E-49ECA722F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892" y="810874"/>
            <a:ext cx="4605796" cy="5960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F7A0A6-0194-5C34-DAB4-2F80759333AB}"/>
              </a:ext>
            </a:extLst>
          </p:cNvPr>
          <p:cNvSpPr txBox="1"/>
          <p:nvPr/>
        </p:nvSpPr>
        <p:spPr>
          <a:xfrm>
            <a:off x="5304702" y="6537111"/>
            <a:ext cx="26039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Schofield et al. (2024) </a:t>
            </a:r>
            <a:r>
              <a:rPr lang="en-US" sz="14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TREE</a:t>
            </a:r>
            <a:endParaRPr lang="en-US" i="1" dirty="0"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1935480" y="45759"/>
            <a:ext cx="9086088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Long-term trends in signature data sets</a:t>
            </a:r>
            <a:endParaRPr dirty="0"/>
          </a:p>
        </p:txBody>
      </p:sp>
      <p:pic>
        <p:nvPicPr>
          <p:cNvPr id="6" name="Picture 5" descr="A collage of different animals&#10;&#10;Description automatically generated">
            <a:extLst>
              <a:ext uri="{FF2B5EF4-FFF2-40B4-BE49-F238E27FC236}">
                <a16:creationId xmlns:a16="http://schemas.microsoft.com/office/drawing/2014/main" id="{76058FAC-9284-D729-317F-F575074C5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67" y="1095206"/>
            <a:ext cx="3727257" cy="4969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5DDE8B-F3A5-42B2-F072-3455A7ADCE0B}"/>
              </a:ext>
            </a:extLst>
          </p:cNvPr>
          <p:cNvSpPr txBox="1"/>
          <p:nvPr/>
        </p:nvSpPr>
        <p:spPr>
          <a:xfrm>
            <a:off x="8539024" y="1281644"/>
            <a:ext cx="3453278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Arial"/>
                <a:cs typeface="Calibri"/>
                <a:sym typeface="Calibri"/>
              </a:rPr>
              <a:t>Increasing positive SAM, interacts with ENSO; more, stronger, warmer wind</a:t>
            </a:r>
            <a:endParaRPr lang="en-US" sz="1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Arial"/>
                <a:cs typeface="Calibri"/>
                <a:sym typeface="Calibri"/>
              </a:rPr>
              <a:t>Warming temperature, decreasing sea ice duration</a:t>
            </a:r>
            <a:endParaRPr lang="en-US" sz="1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Arial"/>
                <a:cs typeface="Calibri"/>
                <a:sym typeface="Calibri"/>
              </a:rPr>
              <a:t>Increased storminess</a:t>
            </a:r>
            <a:endParaRPr lang="en-US" sz="1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Phytoplankton increase; reduced ice -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more 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sunlight to fuel photosynthesis</a:t>
            </a:r>
            <a:endParaRPr lang="en-US"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Krill ~stable, 5-year recruitment cycle; although decline in north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Humpback whale pregnancy rates tied to krill availability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Ice-dependent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Adélie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penguins decreasing; other ice intolerant species increasing and expanding breeding range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</TotalTime>
  <Words>975</Words>
  <Application>Microsoft Macintosh PowerPoint</Application>
  <PresentationFormat>Widescreen</PresentationFormat>
  <Paragraphs>120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Long-term trends in signature data sets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K. Steinberg</dc:creator>
  <cp:lastModifiedBy>Deborah K. Steinberg</cp:lastModifiedBy>
  <cp:revision>2</cp:revision>
  <dcterms:created xsi:type="dcterms:W3CDTF">2024-10-17T19:56:02Z</dcterms:created>
  <dcterms:modified xsi:type="dcterms:W3CDTF">2024-10-28T13:34:31Z</dcterms:modified>
</cp:coreProperties>
</file>